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5143500" cx="9144000"/>
  <p:notesSz cx="6858000" cy="9144000"/>
  <p:embeddedFontLst>
    <p:embeddedFont>
      <p:font typeface="Fira Sans Extra Condensed Medium"/>
      <p:regular r:id="rId56"/>
      <p:bold r:id="rId57"/>
      <p:italic r:id="rId58"/>
      <p:boldItalic r:id="rId59"/>
    </p:embeddedFont>
    <p:embeddedFont>
      <p:font typeface="Roboto Condensed Light"/>
      <p:regular r:id="rId60"/>
      <p:bold r:id="rId61"/>
      <p:italic r:id="rId62"/>
      <p:boldItalic r:id="rId63"/>
    </p:embeddedFont>
    <p:embeddedFont>
      <p:font typeface="Exo 2"/>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jeFT/MIdu/6aqQfMocs2poQHhz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CondensedLight-italic.fntdata"/><Relationship Id="rId61" Type="http://schemas.openxmlformats.org/officeDocument/2006/relationships/font" Target="fonts/RobotoCondensedLight-bold.fntdata"/><Relationship Id="rId20" Type="http://schemas.openxmlformats.org/officeDocument/2006/relationships/slide" Target="slides/slide16.xml"/><Relationship Id="rId64" Type="http://schemas.openxmlformats.org/officeDocument/2006/relationships/font" Target="fonts/Exo2-regular.fntdata"/><Relationship Id="rId63" Type="http://schemas.openxmlformats.org/officeDocument/2006/relationships/font" Target="fonts/RobotoCondensedLight-boldItalic.fntdata"/><Relationship Id="rId22" Type="http://schemas.openxmlformats.org/officeDocument/2006/relationships/slide" Target="slides/slide18.xml"/><Relationship Id="rId66" Type="http://schemas.openxmlformats.org/officeDocument/2006/relationships/font" Target="fonts/Exo2-italic.fntdata"/><Relationship Id="rId21" Type="http://schemas.openxmlformats.org/officeDocument/2006/relationships/slide" Target="slides/slide17.xml"/><Relationship Id="rId65" Type="http://schemas.openxmlformats.org/officeDocument/2006/relationships/font" Target="fonts/Exo2-bold.fntdata"/><Relationship Id="rId24" Type="http://schemas.openxmlformats.org/officeDocument/2006/relationships/slide" Target="slides/slide20.xml"/><Relationship Id="rId68" Type="http://customschemas.google.com/relationships/presentationmetadata" Target="metadata"/><Relationship Id="rId23" Type="http://schemas.openxmlformats.org/officeDocument/2006/relationships/slide" Target="slides/slide19.xml"/><Relationship Id="rId67" Type="http://schemas.openxmlformats.org/officeDocument/2006/relationships/font" Target="fonts/Exo2-boldItalic.fntdata"/><Relationship Id="rId60" Type="http://schemas.openxmlformats.org/officeDocument/2006/relationships/font" Target="fonts/RobotoCondensedLight-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FiraSansExtraCondensedMedium-bold.fntdata"/><Relationship Id="rId12" Type="http://schemas.openxmlformats.org/officeDocument/2006/relationships/slide" Target="slides/slide8.xml"/><Relationship Id="rId56" Type="http://schemas.openxmlformats.org/officeDocument/2006/relationships/font" Target="fonts/FiraSansExtraCondensedMedium-regular.fntdata"/><Relationship Id="rId15" Type="http://schemas.openxmlformats.org/officeDocument/2006/relationships/slide" Target="slides/slide11.xml"/><Relationship Id="rId59" Type="http://schemas.openxmlformats.org/officeDocument/2006/relationships/font" Target="fonts/FiraSansExtraCondensedMedium-boldItalic.fntdata"/><Relationship Id="rId14" Type="http://schemas.openxmlformats.org/officeDocument/2006/relationships/slide" Target="slides/slide10.xml"/><Relationship Id="rId58" Type="http://schemas.openxmlformats.org/officeDocument/2006/relationships/font" Target="fonts/FiraSansExtraCondensed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8.xml"/><Relationship Id="rId4" Type="http://schemas.openxmlformats.org/officeDocument/2006/relationships/slide" Target="/ppt/slides/sl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3"/>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10" name="Google Shape;10;p53"/>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 name="Google Shape;11;p53"/>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p:cSld name="CUSTOM_34">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62"/>
          <p:cNvSpPr txBox="1"/>
          <p:nvPr>
            <p:ph type="ctrTitle"/>
          </p:nvPr>
        </p:nvSpPr>
        <p:spPr>
          <a:xfrm flipH="1">
            <a:off x="2800950" y="266630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74" name="Google Shape;74;p62"/>
          <p:cNvSpPr txBox="1"/>
          <p:nvPr>
            <p:ph idx="2" type="title"/>
          </p:nvPr>
        </p:nvSpPr>
        <p:spPr>
          <a:xfrm flipH="1">
            <a:off x="270750" y="30577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75" name="Google Shape;75;p62"/>
          <p:cNvSpPr txBox="1"/>
          <p:nvPr>
            <p:ph idx="1" type="subTitle"/>
          </p:nvPr>
        </p:nvSpPr>
        <p:spPr>
          <a:xfrm>
            <a:off x="2800950" y="361010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p:cSld name="CUSTOM_35">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63"/>
          <p:cNvSpPr txBox="1"/>
          <p:nvPr>
            <p:ph type="ctrTitle"/>
          </p:nvPr>
        </p:nvSpPr>
        <p:spPr>
          <a:xfrm flipH="1">
            <a:off x="4432350" y="1831500"/>
            <a:ext cx="2809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78" name="Google Shape;78;p63"/>
          <p:cNvSpPr txBox="1"/>
          <p:nvPr>
            <p:ph idx="2" type="title"/>
          </p:nvPr>
        </p:nvSpPr>
        <p:spPr>
          <a:xfrm flipH="1">
            <a:off x="1902150" y="2222921"/>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79" name="Google Shape;79;p63"/>
          <p:cNvSpPr txBox="1"/>
          <p:nvPr>
            <p:ph idx="1" type="subTitle"/>
          </p:nvPr>
        </p:nvSpPr>
        <p:spPr>
          <a:xfrm>
            <a:off x="4432350" y="2775300"/>
            <a:ext cx="23946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1">
  <p:cSld name="CUSTOM_36">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64"/>
          <p:cNvSpPr txBox="1"/>
          <p:nvPr>
            <p:ph type="ctrTitle"/>
          </p:nvPr>
        </p:nvSpPr>
        <p:spPr>
          <a:xfrm flipH="1">
            <a:off x="1745813" y="1828100"/>
            <a:ext cx="2979300" cy="102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82" name="Google Shape;82;p64"/>
          <p:cNvSpPr txBox="1"/>
          <p:nvPr>
            <p:ph idx="2" type="title"/>
          </p:nvPr>
        </p:nvSpPr>
        <p:spPr>
          <a:xfrm flipH="1">
            <a:off x="4418888" y="22195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83" name="Google Shape;83;p64"/>
          <p:cNvSpPr txBox="1"/>
          <p:nvPr>
            <p:ph idx="1" type="subTitle"/>
          </p:nvPr>
        </p:nvSpPr>
        <p:spPr>
          <a:xfrm>
            <a:off x="2531675" y="2771900"/>
            <a:ext cx="21936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5">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65"/>
          <p:cNvSpPr txBox="1"/>
          <p:nvPr>
            <p:ph type="ctrTitle"/>
          </p:nvPr>
        </p:nvSpPr>
        <p:spPr>
          <a:xfrm>
            <a:off x="2638350" y="-766502"/>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6" name="Google Shape;86;p65"/>
          <p:cNvSpPr txBox="1"/>
          <p:nvPr>
            <p:ph idx="1" type="subTitle"/>
          </p:nvPr>
        </p:nvSpPr>
        <p:spPr>
          <a:xfrm>
            <a:off x="2459550" y="1171225"/>
            <a:ext cx="4224900" cy="92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9">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6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9" name="Google Shape;89;p66"/>
          <p:cNvSpPr txBox="1"/>
          <p:nvPr>
            <p:ph idx="1" type="subTitle"/>
          </p:nvPr>
        </p:nvSpPr>
        <p:spPr>
          <a:xfrm>
            <a:off x="5011944" y="1392300"/>
            <a:ext cx="2733300" cy="588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Font typeface="Exo 2"/>
              <a:buNone/>
              <a:defRPr b="1" sz="1400">
                <a:latin typeface="Exo 2"/>
                <a:ea typeface="Exo 2"/>
                <a:cs typeface="Exo 2"/>
                <a:sym typeface="Exo 2"/>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0" name="Google Shape;90;p66"/>
          <p:cNvSpPr txBox="1"/>
          <p:nvPr>
            <p:ph idx="2" type="body"/>
          </p:nvPr>
        </p:nvSpPr>
        <p:spPr>
          <a:xfrm>
            <a:off x="4546540" y="2069617"/>
            <a:ext cx="3712800" cy="2695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2"/>
              </a:buClr>
              <a:buSzPts val="1200"/>
              <a:buChar char="●"/>
              <a:defRPr sz="1100"/>
            </a:lvl1pPr>
            <a:lvl2pPr indent="-304800" lvl="1" marL="914400" algn="l">
              <a:lnSpc>
                <a:spcPct val="115000"/>
              </a:lnSpc>
              <a:spcBef>
                <a:spcPts val="1000"/>
              </a:spcBef>
              <a:spcAft>
                <a:spcPts val="0"/>
              </a:spcAft>
              <a:buClr>
                <a:schemeClr val="dk2"/>
              </a:buClr>
              <a:buSzPts val="1200"/>
              <a:buChar char="○"/>
              <a:defRPr/>
            </a:lvl2pPr>
            <a:lvl3pPr indent="-304800" lvl="2" marL="1371600" algn="l">
              <a:lnSpc>
                <a:spcPct val="115000"/>
              </a:lnSpc>
              <a:spcBef>
                <a:spcPts val="1600"/>
              </a:spcBef>
              <a:spcAft>
                <a:spcPts val="0"/>
              </a:spcAft>
              <a:buClr>
                <a:schemeClr val="dk2"/>
              </a:buClr>
              <a:buSzPts val="1200"/>
              <a:buChar char="■"/>
              <a:defRPr/>
            </a:lvl3pPr>
            <a:lvl4pPr indent="-304800" lvl="3" marL="1828800" algn="l">
              <a:lnSpc>
                <a:spcPct val="115000"/>
              </a:lnSpc>
              <a:spcBef>
                <a:spcPts val="1600"/>
              </a:spcBef>
              <a:spcAft>
                <a:spcPts val="0"/>
              </a:spcAft>
              <a:buClr>
                <a:schemeClr val="dk2"/>
              </a:buClr>
              <a:buSzPts val="1200"/>
              <a:buChar char="●"/>
              <a:defRPr/>
            </a:lvl4pPr>
            <a:lvl5pPr indent="-304800" lvl="4" marL="2286000" algn="l">
              <a:lnSpc>
                <a:spcPct val="115000"/>
              </a:lnSpc>
              <a:spcBef>
                <a:spcPts val="1600"/>
              </a:spcBef>
              <a:spcAft>
                <a:spcPts val="0"/>
              </a:spcAft>
              <a:buClr>
                <a:schemeClr val="dk2"/>
              </a:buClr>
              <a:buSzPts val="1200"/>
              <a:buChar char="○"/>
              <a:defRPr/>
            </a:lvl5pPr>
            <a:lvl6pPr indent="-304800" lvl="5" marL="2743200" algn="l">
              <a:lnSpc>
                <a:spcPct val="115000"/>
              </a:lnSpc>
              <a:spcBef>
                <a:spcPts val="1600"/>
              </a:spcBef>
              <a:spcAft>
                <a:spcPts val="0"/>
              </a:spcAft>
              <a:buClr>
                <a:schemeClr val="dk2"/>
              </a:buClr>
              <a:buSzPts val="1200"/>
              <a:buChar char="■"/>
              <a:defRPr/>
            </a:lvl6pPr>
            <a:lvl7pPr indent="-304800" lvl="6" marL="3200400" algn="l">
              <a:lnSpc>
                <a:spcPct val="115000"/>
              </a:lnSpc>
              <a:spcBef>
                <a:spcPts val="1600"/>
              </a:spcBef>
              <a:spcAft>
                <a:spcPts val="0"/>
              </a:spcAft>
              <a:buClr>
                <a:schemeClr val="dk2"/>
              </a:buClr>
              <a:buSzPts val="1200"/>
              <a:buChar char="●"/>
              <a:defRPr/>
            </a:lvl7pPr>
            <a:lvl8pPr indent="-304800" lvl="7" marL="3657600" algn="l">
              <a:lnSpc>
                <a:spcPct val="115000"/>
              </a:lnSpc>
              <a:spcBef>
                <a:spcPts val="1600"/>
              </a:spcBef>
              <a:spcAft>
                <a:spcPts val="0"/>
              </a:spcAft>
              <a:buClr>
                <a:schemeClr val="dk2"/>
              </a:buClr>
              <a:buSzPts val="1200"/>
              <a:buChar char="○"/>
              <a:defRPr/>
            </a:lvl8pPr>
            <a:lvl9pPr indent="-304800" lvl="8" marL="4114800" algn="l">
              <a:lnSpc>
                <a:spcPct val="115000"/>
              </a:lnSpc>
              <a:spcBef>
                <a:spcPts val="1600"/>
              </a:spcBef>
              <a:spcAft>
                <a:spcPts val="1600"/>
              </a:spcAft>
              <a:buClr>
                <a:schemeClr val="dk2"/>
              </a:buClr>
              <a:buSzPts val="12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91" name="Shape 91"/>
        <p:cNvGrpSpPr/>
        <p:nvPr/>
      </p:nvGrpSpPr>
      <p:grpSpPr>
        <a:xfrm>
          <a:off x="0" y="0"/>
          <a:ext cx="0" cy="0"/>
          <a:chOff x="0" y="0"/>
          <a:chExt cx="0" cy="0"/>
        </a:xfrm>
      </p:grpSpPr>
      <p:sp>
        <p:nvSpPr>
          <p:cNvPr id="92" name="Google Shape;92;p67"/>
          <p:cNvSpPr txBox="1"/>
          <p:nvPr>
            <p:ph type="ctrTitle"/>
          </p:nvPr>
        </p:nvSpPr>
        <p:spPr>
          <a:xfrm>
            <a:off x="4888784" y="1514475"/>
            <a:ext cx="3559800" cy="7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Clr>
                <a:schemeClr val="hlink"/>
              </a:buClr>
              <a:buSzPts val="1800"/>
              <a:buNone/>
              <a:defRPr sz="1800">
                <a:solidFill>
                  <a:schemeClr val="hlink"/>
                </a:solidFill>
              </a:defRPr>
            </a:lvl2pPr>
            <a:lvl3pPr lvl="2" algn="l">
              <a:lnSpc>
                <a:spcPct val="100000"/>
              </a:lnSpc>
              <a:spcBef>
                <a:spcPts val="0"/>
              </a:spcBef>
              <a:spcAft>
                <a:spcPts val="0"/>
              </a:spcAft>
              <a:buClr>
                <a:schemeClr val="hlink"/>
              </a:buClr>
              <a:buSzPts val="1800"/>
              <a:buNone/>
              <a:defRPr sz="1800">
                <a:solidFill>
                  <a:schemeClr val="hlink"/>
                </a:solidFill>
              </a:defRPr>
            </a:lvl3pPr>
            <a:lvl4pPr lvl="3" algn="l">
              <a:lnSpc>
                <a:spcPct val="100000"/>
              </a:lnSpc>
              <a:spcBef>
                <a:spcPts val="0"/>
              </a:spcBef>
              <a:spcAft>
                <a:spcPts val="0"/>
              </a:spcAft>
              <a:buClr>
                <a:schemeClr val="hlink"/>
              </a:buClr>
              <a:buSzPts val="1800"/>
              <a:buNone/>
              <a:defRPr sz="1800">
                <a:solidFill>
                  <a:schemeClr val="hlink"/>
                </a:solidFill>
              </a:defRPr>
            </a:lvl4pPr>
            <a:lvl5pPr lvl="4" algn="l">
              <a:lnSpc>
                <a:spcPct val="100000"/>
              </a:lnSpc>
              <a:spcBef>
                <a:spcPts val="0"/>
              </a:spcBef>
              <a:spcAft>
                <a:spcPts val="0"/>
              </a:spcAft>
              <a:buClr>
                <a:schemeClr val="hlink"/>
              </a:buClr>
              <a:buSzPts val="1800"/>
              <a:buNone/>
              <a:defRPr sz="1800">
                <a:solidFill>
                  <a:schemeClr val="hlink"/>
                </a:solidFill>
              </a:defRPr>
            </a:lvl5pPr>
            <a:lvl6pPr lvl="5" algn="l">
              <a:lnSpc>
                <a:spcPct val="100000"/>
              </a:lnSpc>
              <a:spcBef>
                <a:spcPts val="0"/>
              </a:spcBef>
              <a:spcAft>
                <a:spcPts val="0"/>
              </a:spcAft>
              <a:buClr>
                <a:schemeClr val="hlink"/>
              </a:buClr>
              <a:buSzPts val="1800"/>
              <a:buNone/>
              <a:defRPr sz="1800">
                <a:solidFill>
                  <a:schemeClr val="hlink"/>
                </a:solidFill>
              </a:defRPr>
            </a:lvl6pPr>
            <a:lvl7pPr lvl="6" algn="l">
              <a:lnSpc>
                <a:spcPct val="100000"/>
              </a:lnSpc>
              <a:spcBef>
                <a:spcPts val="0"/>
              </a:spcBef>
              <a:spcAft>
                <a:spcPts val="0"/>
              </a:spcAft>
              <a:buClr>
                <a:schemeClr val="hlink"/>
              </a:buClr>
              <a:buSzPts val="1800"/>
              <a:buNone/>
              <a:defRPr sz="1800">
                <a:solidFill>
                  <a:schemeClr val="hlink"/>
                </a:solidFill>
              </a:defRPr>
            </a:lvl7pPr>
            <a:lvl8pPr lvl="7" algn="l">
              <a:lnSpc>
                <a:spcPct val="100000"/>
              </a:lnSpc>
              <a:spcBef>
                <a:spcPts val="0"/>
              </a:spcBef>
              <a:spcAft>
                <a:spcPts val="0"/>
              </a:spcAft>
              <a:buClr>
                <a:schemeClr val="hlink"/>
              </a:buClr>
              <a:buSzPts val="1800"/>
              <a:buNone/>
              <a:defRPr sz="1800">
                <a:solidFill>
                  <a:schemeClr val="hlink"/>
                </a:solidFill>
              </a:defRPr>
            </a:lvl8pPr>
            <a:lvl9pPr lvl="8" algn="l">
              <a:lnSpc>
                <a:spcPct val="100000"/>
              </a:lnSpc>
              <a:spcBef>
                <a:spcPts val="0"/>
              </a:spcBef>
              <a:spcAft>
                <a:spcPts val="0"/>
              </a:spcAft>
              <a:buClr>
                <a:schemeClr val="hlink"/>
              </a:buClr>
              <a:buSzPts val="1800"/>
              <a:buNone/>
              <a:defRPr sz="1800">
                <a:solidFill>
                  <a:schemeClr val="hlink"/>
                </a:solidFill>
              </a:defRPr>
            </a:lvl9pPr>
          </a:lstStyle>
          <a:p/>
        </p:txBody>
      </p:sp>
      <p:sp>
        <p:nvSpPr>
          <p:cNvPr id="93" name="Google Shape;93;p67"/>
          <p:cNvSpPr txBox="1"/>
          <p:nvPr>
            <p:ph idx="1" type="subTitle"/>
          </p:nvPr>
        </p:nvSpPr>
        <p:spPr>
          <a:xfrm>
            <a:off x="4888784" y="2559200"/>
            <a:ext cx="26742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2">
    <p:spTree>
      <p:nvGrpSpPr>
        <p:cNvPr id="94" name="Shape 94"/>
        <p:cNvGrpSpPr/>
        <p:nvPr/>
      </p:nvGrpSpPr>
      <p:grpSpPr>
        <a:xfrm>
          <a:off x="0" y="0"/>
          <a:ext cx="0" cy="0"/>
          <a:chOff x="0" y="0"/>
          <a:chExt cx="0" cy="0"/>
        </a:xfrm>
      </p:grpSpPr>
      <p:sp>
        <p:nvSpPr>
          <p:cNvPr id="95" name="Google Shape;95;p68"/>
          <p:cNvSpPr txBox="1"/>
          <p:nvPr>
            <p:ph type="ctrTitle"/>
          </p:nvPr>
        </p:nvSpPr>
        <p:spPr>
          <a:xfrm>
            <a:off x="1399935" y="1490117"/>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6" name="Google Shape;96;p68"/>
          <p:cNvSpPr txBox="1"/>
          <p:nvPr>
            <p:ph idx="1" type="subTitle"/>
          </p:nvPr>
        </p:nvSpPr>
        <p:spPr>
          <a:xfrm>
            <a:off x="1399935" y="1784367"/>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hlink"/>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7" name="Google Shape;97;p68"/>
          <p:cNvSpPr txBox="1"/>
          <p:nvPr>
            <p:ph idx="2" type="ctrTitle"/>
          </p:nvPr>
        </p:nvSpPr>
        <p:spPr>
          <a:xfrm>
            <a:off x="1399935" y="248748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98" name="Google Shape;98;p68"/>
          <p:cNvSpPr txBox="1"/>
          <p:nvPr>
            <p:ph idx="3" type="subTitle"/>
          </p:nvPr>
        </p:nvSpPr>
        <p:spPr>
          <a:xfrm>
            <a:off x="1399935" y="278173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solidFill>
                  <a:schemeClr val="hlink"/>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99" name="Google Shape;99;p68"/>
          <p:cNvSpPr txBox="1"/>
          <p:nvPr>
            <p:ph idx="4" type="ctrTitle"/>
          </p:nvPr>
        </p:nvSpPr>
        <p:spPr>
          <a:xfrm>
            <a:off x="1399935" y="3484848"/>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00" name="Google Shape;100;p68"/>
          <p:cNvSpPr txBox="1"/>
          <p:nvPr>
            <p:ph idx="5" type="subTitle"/>
          </p:nvPr>
        </p:nvSpPr>
        <p:spPr>
          <a:xfrm>
            <a:off x="1399935" y="3779098"/>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1" name="Google Shape;101;p68"/>
          <p:cNvSpPr txBox="1"/>
          <p:nvPr>
            <p:ph idx="6" type="ctrTitle"/>
          </p:nvPr>
        </p:nvSpPr>
        <p:spPr>
          <a:xfrm>
            <a:off x="1399935" y="733850"/>
            <a:ext cx="2645400" cy="63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69"/>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04" name="Google Shape;104;p69"/>
          <p:cNvSpPr txBox="1"/>
          <p:nvPr>
            <p:ph idx="2" type="ctrTitle"/>
          </p:nvPr>
        </p:nvSpPr>
        <p:spPr>
          <a:xfrm>
            <a:off x="1741950" y="183705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8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5" name="Google Shape;105;p69"/>
          <p:cNvSpPr txBox="1"/>
          <p:nvPr>
            <p:ph idx="1" type="subTitle"/>
          </p:nvPr>
        </p:nvSpPr>
        <p:spPr>
          <a:xfrm>
            <a:off x="1741950" y="2212000"/>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6" name="Google Shape;106;p69"/>
          <p:cNvSpPr txBox="1"/>
          <p:nvPr>
            <p:ph idx="3" type="ctrTitle"/>
          </p:nvPr>
        </p:nvSpPr>
        <p:spPr>
          <a:xfrm>
            <a:off x="5633758" y="3495402"/>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8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07" name="Google Shape;107;p69"/>
          <p:cNvSpPr txBox="1"/>
          <p:nvPr>
            <p:ph idx="4" type="subTitle"/>
          </p:nvPr>
        </p:nvSpPr>
        <p:spPr>
          <a:xfrm>
            <a:off x="5256958" y="2509707"/>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5">
    <p:spTree>
      <p:nvGrpSpPr>
        <p:cNvPr id="108" name="Shape 108"/>
        <p:cNvGrpSpPr/>
        <p:nvPr/>
      </p:nvGrpSpPr>
      <p:grpSpPr>
        <a:xfrm>
          <a:off x="0" y="0"/>
          <a:ext cx="0" cy="0"/>
          <a:chOff x="0" y="0"/>
          <a:chExt cx="0" cy="0"/>
        </a:xfrm>
      </p:grpSpPr>
      <p:sp>
        <p:nvSpPr>
          <p:cNvPr id="109" name="Google Shape;109;p70"/>
          <p:cNvSpPr txBox="1"/>
          <p:nvPr>
            <p:ph type="ctrTitle"/>
          </p:nvPr>
        </p:nvSpPr>
        <p:spPr>
          <a:xfrm>
            <a:off x="3597150" y="1456050"/>
            <a:ext cx="17832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Clr>
                <a:schemeClr val="hlink"/>
              </a:buClr>
              <a:buSzPts val="2000"/>
              <a:buNone/>
              <a:defRPr sz="2000">
                <a:solidFill>
                  <a:schemeClr val="hlink"/>
                </a:solidFill>
              </a:defRPr>
            </a:lvl2pPr>
            <a:lvl3pPr lvl="2" algn="l">
              <a:lnSpc>
                <a:spcPct val="100000"/>
              </a:lnSpc>
              <a:spcBef>
                <a:spcPts val="0"/>
              </a:spcBef>
              <a:spcAft>
                <a:spcPts val="0"/>
              </a:spcAft>
              <a:buClr>
                <a:schemeClr val="hlink"/>
              </a:buClr>
              <a:buSzPts val="2000"/>
              <a:buNone/>
              <a:defRPr sz="2000">
                <a:solidFill>
                  <a:schemeClr val="hlink"/>
                </a:solidFill>
              </a:defRPr>
            </a:lvl3pPr>
            <a:lvl4pPr lvl="3" algn="l">
              <a:lnSpc>
                <a:spcPct val="100000"/>
              </a:lnSpc>
              <a:spcBef>
                <a:spcPts val="0"/>
              </a:spcBef>
              <a:spcAft>
                <a:spcPts val="0"/>
              </a:spcAft>
              <a:buClr>
                <a:schemeClr val="hlink"/>
              </a:buClr>
              <a:buSzPts val="2000"/>
              <a:buNone/>
              <a:defRPr sz="2000">
                <a:solidFill>
                  <a:schemeClr val="hlink"/>
                </a:solidFill>
              </a:defRPr>
            </a:lvl4pPr>
            <a:lvl5pPr lvl="4" algn="l">
              <a:lnSpc>
                <a:spcPct val="100000"/>
              </a:lnSpc>
              <a:spcBef>
                <a:spcPts val="0"/>
              </a:spcBef>
              <a:spcAft>
                <a:spcPts val="0"/>
              </a:spcAft>
              <a:buClr>
                <a:schemeClr val="hlink"/>
              </a:buClr>
              <a:buSzPts val="2000"/>
              <a:buNone/>
              <a:defRPr sz="2000">
                <a:solidFill>
                  <a:schemeClr val="hlink"/>
                </a:solidFill>
              </a:defRPr>
            </a:lvl5pPr>
            <a:lvl6pPr lvl="5" algn="l">
              <a:lnSpc>
                <a:spcPct val="100000"/>
              </a:lnSpc>
              <a:spcBef>
                <a:spcPts val="0"/>
              </a:spcBef>
              <a:spcAft>
                <a:spcPts val="0"/>
              </a:spcAft>
              <a:buClr>
                <a:schemeClr val="hlink"/>
              </a:buClr>
              <a:buSzPts val="2000"/>
              <a:buNone/>
              <a:defRPr sz="2000">
                <a:solidFill>
                  <a:schemeClr val="hlink"/>
                </a:solidFill>
              </a:defRPr>
            </a:lvl6pPr>
            <a:lvl7pPr lvl="6" algn="l">
              <a:lnSpc>
                <a:spcPct val="100000"/>
              </a:lnSpc>
              <a:spcBef>
                <a:spcPts val="0"/>
              </a:spcBef>
              <a:spcAft>
                <a:spcPts val="0"/>
              </a:spcAft>
              <a:buClr>
                <a:schemeClr val="hlink"/>
              </a:buClr>
              <a:buSzPts val="2000"/>
              <a:buNone/>
              <a:defRPr sz="2000">
                <a:solidFill>
                  <a:schemeClr val="hlink"/>
                </a:solidFill>
              </a:defRPr>
            </a:lvl7pPr>
            <a:lvl8pPr lvl="7" algn="l">
              <a:lnSpc>
                <a:spcPct val="100000"/>
              </a:lnSpc>
              <a:spcBef>
                <a:spcPts val="0"/>
              </a:spcBef>
              <a:spcAft>
                <a:spcPts val="0"/>
              </a:spcAft>
              <a:buClr>
                <a:schemeClr val="hlink"/>
              </a:buClr>
              <a:buSzPts val="2000"/>
              <a:buNone/>
              <a:defRPr sz="2000">
                <a:solidFill>
                  <a:schemeClr val="hlink"/>
                </a:solidFill>
              </a:defRPr>
            </a:lvl8pPr>
            <a:lvl9pPr lvl="8" algn="l">
              <a:lnSpc>
                <a:spcPct val="100000"/>
              </a:lnSpc>
              <a:spcBef>
                <a:spcPts val="0"/>
              </a:spcBef>
              <a:spcAft>
                <a:spcPts val="0"/>
              </a:spcAft>
              <a:buClr>
                <a:schemeClr val="hlink"/>
              </a:buClr>
              <a:buSzPts val="2000"/>
              <a:buNone/>
              <a:defRPr sz="2000">
                <a:solidFill>
                  <a:schemeClr val="hlink"/>
                </a:solidFill>
              </a:defRPr>
            </a:lvl9pPr>
          </a:lstStyle>
          <a:p/>
        </p:txBody>
      </p:sp>
      <p:sp>
        <p:nvSpPr>
          <p:cNvPr id="110" name="Google Shape;110;p70"/>
          <p:cNvSpPr txBox="1"/>
          <p:nvPr>
            <p:ph idx="1" type="subTitle"/>
          </p:nvPr>
        </p:nvSpPr>
        <p:spPr>
          <a:xfrm>
            <a:off x="3597150" y="1983400"/>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1" name="Google Shape;111;p70"/>
          <p:cNvSpPr txBox="1"/>
          <p:nvPr>
            <p:ph idx="2" type="ctrTitle"/>
          </p:nvPr>
        </p:nvSpPr>
        <p:spPr>
          <a:xfrm>
            <a:off x="3745350" y="3197745"/>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Clr>
                <a:schemeClr val="hlink"/>
              </a:buClr>
              <a:buSzPts val="2000"/>
              <a:buNone/>
              <a:defRPr sz="2000">
                <a:solidFill>
                  <a:schemeClr val="hlink"/>
                </a:solidFill>
              </a:defRPr>
            </a:lvl2pPr>
            <a:lvl3pPr lvl="2" algn="l">
              <a:lnSpc>
                <a:spcPct val="100000"/>
              </a:lnSpc>
              <a:spcBef>
                <a:spcPts val="0"/>
              </a:spcBef>
              <a:spcAft>
                <a:spcPts val="0"/>
              </a:spcAft>
              <a:buClr>
                <a:schemeClr val="hlink"/>
              </a:buClr>
              <a:buSzPts val="2000"/>
              <a:buNone/>
              <a:defRPr sz="2000">
                <a:solidFill>
                  <a:schemeClr val="hlink"/>
                </a:solidFill>
              </a:defRPr>
            </a:lvl3pPr>
            <a:lvl4pPr lvl="3" algn="l">
              <a:lnSpc>
                <a:spcPct val="100000"/>
              </a:lnSpc>
              <a:spcBef>
                <a:spcPts val="0"/>
              </a:spcBef>
              <a:spcAft>
                <a:spcPts val="0"/>
              </a:spcAft>
              <a:buClr>
                <a:schemeClr val="hlink"/>
              </a:buClr>
              <a:buSzPts val="2000"/>
              <a:buNone/>
              <a:defRPr sz="2000">
                <a:solidFill>
                  <a:schemeClr val="hlink"/>
                </a:solidFill>
              </a:defRPr>
            </a:lvl4pPr>
            <a:lvl5pPr lvl="4" algn="l">
              <a:lnSpc>
                <a:spcPct val="100000"/>
              </a:lnSpc>
              <a:spcBef>
                <a:spcPts val="0"/>
              </a:spcBef>
              <a:spcAft>
                <a:spcPts val="0"/>
              </a:spcAft>
              <a:buClr>
                <a:schemeClr val="hlink"/>
              </a:buClr>
              <a:buSzPts val="2000"/>
              <a:buNone/>
              <a:defRPr sz="2000">
                <a:solidFill>
                  <a:schemeClr val="hlink"/>
                </a:solidFill>
              </a:defRPr>
            </a:lvl5pPr>
            <a:lvl6pPr lvl="5" algn="l">
              <a:lnSpc>
                <a:spcPct val="100000"/>
              </a:lnSpc>
              <a:spcBef>
                <a:spcPts val="0"/>
              </a:spcBef>
              <a:spcAft>
                <a:spcPts val="0"/>
              </a:spcAft>
              <a:buClr>
                <a:schemeClr val="hlink"/>
              </a:buClr>
              <a:buSzPts val="2000"/>
              <a:buNone/>
              <a:defRPr sz="2000">
                <a:solidFill>
                  <a:schemeClr val="hlink"/>
                </a:solidFill>
              </a:defRPr>
            </a:lvl6pPr>
            <a:lvl7pPr lvl="6" algn="l">
              <a:lnSpc>
                <a:spcPct val="100000"/>
              </a:lnSpc>
              <a:spcBef>
                <a:spcPts val="0"/>
              </a:spcBef>
              <a:spcAft>
                <a:spcPts val="0"/>
              </a:spcAft>
              <a:buClr>
                <a:schemeClr val="hlink"/>
              </a:buClr>
              <a:buSzPts val="2000"/>
              <a:buNone/>
              <a:defRPr sz="2000">
                <a:solidFill>
                  <a:schemeClr val="hlink"/>
                </a:solidFill>
              </a:defRPr>
            </a:lvl7pPr>
            <a:lvl8pPr lvl="7" algn="l">
              <a:lnSpc>
                <a:spcPct val="100000"/>
              </a:lnSpc>
              <a:spcBef>
                <a:spcPts val="0"/>
              </a:spcBef>
              <a:spcAft>
                <a:spcPts val="0"/>
              </a:spcAft>
              <a:buClr>
                <a:schemeClr val="hlink"/>
              </a:buClr>
              <a:buSzPts val="2000"/>
              <a:buNone/>
              <a:defRPr sz="2000">
                <a:solidFill>
                  <a:schemeClr val="hlink"/>
                </a:solidFill>
              </a:defRPr>
            </a:lvl8pPr>
            <a:lvl9pPr lvl="8" algn="l">
              <a:lnSpc>
                <a:spcPct val="100000"/>
              </a:lnSpc>
              <a:spcBef>
                <a:spcPts val="0"/>
              </a:spcBef>
              <a:spcAft>
                <a:spcPts val="0"/>
              </a:spcAft>
              <a:buClr>
                <a:schemeClr val="hlink"/>
              </a:buClr>
              <a:buSzPts val="2000"/>
              <a:buNone/>
              <a:defRPr sz="2000">
                <a:solidFill>
                  <a:schemeClr val="hlink"/>
                </a:solidFill>
              </a:defRPr>
            </a:lvl9pPr>
          </a:lstStyle>
          <a:p/>
        </p:txBody>
      </p:sp>
      <p:sp>
        <p:nvSpPr>
          <p:cNvPr id="112" name="Google Shape;112;p70"/>
          <p:cNvSpPr txBox="1"/>
          <p:nvPr>
            <p:ph idx="3" type="subTitle"/>
          </p:nvPr>
        </p:nvSpPr>
        <p:spPr>
          <a:xfrm>
            <a:off x="3368550" y="3709857"/>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3" name="Google Shape;113;p70"/>
          <p:cNvSpPr txBox="1"/>
          <p:nvPr>
            <p:ph idx="4"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3">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71"/>
          <p:cNvSpPr txBox="1"/>
          <p:nvPr>
            <p:ph type="ctrTitle"/>
          </p:nvPr>
        </p:nvSpPr>
        <p:spPr>
          <a:xfrm>
            <a:off x="1456200" y="1833025"/>
            <a:ext cx="26178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Clr>
                <a:schemeClr val="hlink"/>
              </a:buClr>
              <a:buSzPts val="1400"/>
              <a:buNone/>
              <a:defRPr sz="1400">
                <a:solidFill>
                  <a:schemeClr val="hlink"/>
                </a:solidFill>
              </a:defRPr>
            </a:lvl2pPr>
            <a:lvl3pPr lvl="2" algn="l">
              <a:lnSpc>
                <a:spcPct val="100000"/>
              </a:lnSpc>
              <a:spcBef>
                <a:spcPts val="0"/>
              </a:spcBef>
              <a:spcAft>
                <a:spcPts val="0"/>
              </a:spcAft>
              <a:buClr>
                <a:schemeClr val="hlink"/>
              </a:buClr>
              <a:buSzPts val="1400"/>
              <a:buNone/>
              <a:defRPr sz="1400">
                <a:solidFill>
                  <a:schemeClr val="hlink"/>
                </a:solidFill>
              </a:defRPr>
            </a:lvl3pPr>
            <a:lvl4pPr lvl="3" algn="l">
              <a:lnSpc>
                <a:spcPct val="100000"/>
              </a:lnSpc>
              <a:spcBef>
                <a:spcPts val="0"/>
              </a:spcBef>
              <a:spcAft>
                <a:spcPts val="0"/>
              </a:spcAft>
              <a:buClr>
                <a:schemeClr val="hlink"/>
              </a:buClr>
              <a:buSzPts val="1400"/>
              <a:buNone/>
              <a:defRPr sz="1400">
                <a:solidFill>
                  <a:schemeClr val="hlink"/>
                </a:solidFill>
              </a:defRPr>
            </a:lvl4pPr>
            <a:lvl5pPr lvl="4" algn="l">
              <a:lnSpc>
                <a:spcPct val="100000"/>
              </a:lnSpc>
              <a:spcBef>
                <a:spcPts val="0"/>
              </a:spcBef>
              <a:spcAft>
                <a:spcPts val="0"/>
              </a:spcAft>
              <a:buClr>
                <a:schemeClr val="hlink"/>
              </a:buClr>
              <a:buSzPts val="1400"/>
              <a:buNone/>
              <a:defRPr sz="1400">
                <a:solidFill>
                  <a:schemeClr val="hlink"/>
                </a:solidFill>
              </a:defRPr>
            </a:lvl5pPr>
            <a:lvl6pPr lvl="5" algn="l">
              <a:lnSpc>
                <a:spcPct val="100000"/>
              </a:lnSpc>
              <a:spcBef>
                <a:spcPts val="0"/>
              </a:spcBef>
              <a:spcAft>
                <a:spcPts val="0"/>
              </a:spcAft>
              <a:buClr>
                <a:schemeClr val="hlink"/>
              </a:buClr>
              <a:buSzPts val="1400"/>
              <a:buNone/>
              <a:defRPr sz="1400">
                <a:solidFill>
                  <a:schemeClr val="hlink"/>
                </a:solidFill>
              </a:defRPr>
            </a:lvl6pPr>
            <a:lvl7pPr lvl="6" algn="l">
              <a:lnSpc>
                <a:spcPct val="100000"/>
              </a:lnSpc>
              <a:spcBef>
                <a:spcPts val="0"/>
              </a:spcBef>
              <a:spcAft>
                <a:spcPts val="0"/>
              </a:spcAft>
              <a:buClr>
                <a:schemeClr val="hlink"/>
              </a:buClr>
              <a:buSzPts val="1400"/>
              <a:buNone/>
              <a:defRPr sz="1400">
                <a:solidFill>
                  <a:schemeClr val="hlink"/>
                </a:solidFill>
              </a:defRPr>
            </a:lvl7pPr>
            <a:lvl8pPr lvl="7" algn="l">
              <a:lnSpc>
                <a:spcPct val="100000"/>
              </a:lnSpc>
              <a:spcBef>
                <a:spcPts val="0"/>
              </a:spcBef>
              <a:spcAft>
                <a:spcPts val="0"/>
              </a:spcAft>
              <a:buClr>
                <a:schemeClr val="hlink"/>
              </a:buClr>
              <a:buSzPts val="1400"/>
              <a:buNone/>
              <a:defRPr sz="1400">
                <a:solidFill>
                  <a:schemeClr val="hlink"/>
                </a:solidFill>
              </a:defRPr>
            </a:lvl8pPr>
            <a:lvl9pPr lvl="8" algn="l">
              <a:lnSpc>
                <a:spcPct val="100000"/>
              </a:lnSpc>
              <a:spcBef>
                <a:spcPts val="0"/>
              </a:spcBef>
              <a:spcAft>
                <a:spcPts val="0"/>
              </a:spcAft>
              <a:buClr>
                <a:schemeClr val="hlink"/>
              </a:buClr>
              <a:buSzPts val="1400"/>
              <a:buNone/>
              <a:defRPr sz="1400">
                <a:solidFill>
                  <a:schemeClr val="hlink"/>
                </a:solidFill>
              </a:defRPr>
            </a:lvl9pPr>
          </a:lstStyle>
          <a:p/>
        </p:txBody>
      </p:sp>
      <p:sp>
        <p:nvSpPr>
          <p:cNvPr id="116" name="Google Shape;116;p71"/>
          <p:cNvSpPr txBox="1"/>
          <p:nvPr>
            <p:ph idx="1" type="subTitle"/>
          </p:nvPr>
        </p:nvSpPr>
        <p:spPr>
          <a:xfrm>
            <a:off x="1018050" y="1260500"/>
            <a:ext cx="34941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7" name="Google Shape;117;p71"/>
          <p:cNvSpPr txBox="1"/>
          <p:nvPr>
            <p:ph idx="2" type="ctrTitle"/>
          </p:nvPr>
        </p:nvSpPr>
        <p:spPr>
          <a:xfrm>
            <a:off x="1458300" y="4163900"/>
            <a:ext cx="26136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Clr>
                <a:schemeClr val="hlink"/>
              </a:buClr>
              <a:buSzPts val="1400"/>
              <a:buNone/>
              <a:defRPr sz="1400">
                <a:solidFill>
                  <a:schemeClr val="hlink"/>
                </a:solidFill>
              </a:defRPr>
            </a:lvl2pPr>
            <a:lvl3pPr lvl="2" algn="l">
              <a:lnSpc>
                <a:spcPct val="100000"/>
              </a:lnSpc>
              <a:spcBef>
                <a:spcPts val="0"/>
              </a:spcBef>
              <a:spcAft>
                <a:spcPts val="0"/>
              </a:spcAft>
              <a:buClr>
                <a:schemeClr val="hlink"/>
              </a:buClr>
              <a:buSzPts val="1400"/>
              <a:buNone/>
              <a:defRPr sz="1400">
                <a:solidFill>
                  <a:schemeClr val="hlink"/>
                </a:solidFill>
              </a:defRPr>
            </a:lvl3pPr>
            <a:lvl4pPr lvl="3" algn="l">
              <a:lnSpc>
                <a:spcPct val="100000"/>
              </a:lnSpc>
              <a:spcBef>
                <a:spcPts val="0"/>
              </a:spcBef>
              <a:spcAft>
                <a:spcPts val="0"/>
              </a:spcAft>
              <a:buClr>
                <a:schemeClr val="hlink"/>
              </a:buClr>
              <a:buSzPts val="1400"/>
              <a:buNone/>
              <a:defRPr sz="1400">
                <a:solidFill>
                  <a:schemeClr val="hlink"/>
                </a:solidFill>
              </a:defRPr>
            </a:lvl4pPr>
            <a:lvl5pPr lvl="4" algn="l">
              <a:lnSpc>
                <a:spcPct val="100000"/>
              </a:lnSpc>
              <a:spcBef>
                <a:spcPts val="0"/>
              </a:spcBef>
              <a:spcAft>
                <a:spcPts val="0"/>
              </a:spcAft>
              <a:buClr>
                <a:schemeClr val="hlink"/>
              </a:buClr>
              <a:buSzPts val="1400"/>
              <a:buNone/>
              <a:defRPr sz="1400">
                <a:solidFill>
                  <a:schemeClr val="hlink"/>
                </a:solidFill>
              </a:defRPr>
            </a:lvl5pPr>
            <a:lvl6pPr lvl="5" algn="l">
              <a:lnSpc>
                <a:spcPct val="100000"/>
              </a:lnSpc>
              <a:spcBef>
                <a:spcPts val="0"/>
              </a:spcBef>
              <a:spcAft>
                <a:spcPts val="0"/>
              </a:spcAft>
              <a:buClr>
                <a:schemeClr val="hlink"/>
              </a:buClr>
              <a:buSzPts val="1400"/>
              <a:buNone/>
              <a:defRPr sz="1400">
                <a:solidFill>
                  <a:schemeClr val="hlink"/>
                </a:solidFill>
              </a:defRPr>
            </a:lvl6pPr>
            <a:lvl7pPr lvl="6" algn="l">
              <a:lnSpc>
                <a:spcPct val="100000"/>
              </a:lnSpc>
              <a:spcBef>
                <a:spcPts val="0"/>
              </a:spcBef>
              <a:spcAft>
                <a:spcPts val="0"/>
              </a:spcAft>
              <a:buClr>
                <a:schemeClr val="hlink"/>
              </a:buClr>
              <a:buSzPts val="1400"/>
              <a:buNone/>
              <a:defRPr sz="1400">
                <a:solidFill>
                  <a:schemeClr val="hlink"/>
                </a:solidFill>
              </a:defRPr>
            </a:lvl7pPr>
            <a:lvl8pPr lvl="7" algn="l">
              <a:lnSpc>
                <a:spcPct val="100000"/>
              </a:lnSpc>
              <a:spcBef>
                <a:spcPts val="0"/>
              </a:spcBef>
              <a:spcAft>
                <a:spcPts val="0"/>
              </a:spcAft>
              <a:buClr>
                <a:schemeClr val="hlink"/>
              </a:buClr>
              <a:buSzPts val="1400"/>
              <a:buNone/>
              <a:defRPr sz="1400">
                <a:solidFill>
                  <a:schemeClr val="hlink"/>
                </a:solidFill>
              </a:defRPr>
            </a:lvl8pPr>
            <a:lvl9pPr lvl="8" algn="l">
              <a:lnSpc>
                <a:spcPct val="100000"/>
              </a:lnSpc>
              <a:spcBef>
                <a:spcPts val="0"/>
              </a:spcBef>
              <a:spcAft>
                <a:spcPts val="0"/>
              </a:spcAft>
              <a:buClr>
                <a:schemeClr val="hlink"/>
              </a:buClr>
              <a:buSzPts val="1400"/>
              <a:buNone/>
              <a:defRPr sz="1400">
                <a:solidFill>
                  <a:schemeClr val="hlink"/>
                </a:solidFill>
              </a:defRPr>
            </a:lvl9pPr>
          </a:lstStyle>
          <a:p/>
        </p:txBody>
      </p:sp>
      <p:sp>
        <p:nvSpPr>
          <p:cNvPr id="118" name="Google Shape;118;p71"/>
          <p:cNvSpPr txBox="1"/>
          <p:nvPr>
            <p:ph idx="3" type="subTitle"/>
          </p:nvPr>
        </p:nvSpPr>
        <p:spPr>
          <a:xfrm>
            <a:off x="1018650" y="3597131"/>
            <a:ext cx="3492900" cy="57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19" name="Google Shape;119;p71"/>
          <p:cNvSpPr txBox="1"/>
          <p:nvPr>
            <p:ph idx="4" type="ctrTitle"/>
          </p:nvPr>
        </p:nvSpPr>
        <p:spPr>
          <a:xfrm>
            <a:off x="5086575" y="2998463"/>
            <a:ext cx="2615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hlink"/>
              </a:buClr>
              <a:buSzPts val="1400"/>
              <a:buNone/>
              <a:defRPr sz="1400">
                <a:solidFill>
                  <a:schemeClr val="hlink"/>
                </a:solidFill>
              </a:defRPr>
            </a:lvl2pPr>
            <a:lvl3pPr lvl="2" algn="r">
              <a:lnSpc>
                <a:spcPct val="100000"/>
              </a:lnSpc>
              <a:spcBef>
                <a:spcPts val="0"/>
              </a:spcBef>
              <a:spcAft>
                <a:spcPts val="0"/>
              </a:spcAft>
              <a:buClr>
                <a:schemeClr val="hlink"/>
              </a:buClr>
              <a:buSzPts val="1400"/>
              <a:buNone/>
              <a:defRPr sz="1400">
                <a:solidFill>
                  <a:schemeClr val="hlink"/>
                </a:solidFill>
              </a:defRPr>
            </a:lvl3pPr>
            <a:lvl4pPr lvl="3" algn="r">
              <a:lnSpc>
                <a:spcPct val="100000"/>
              </a:lnSpc>
              <a:spcBef>
                <a:spcPts val="0"/>
              </a:spcBef>
              <a:spcAft>
                <a:spcPts val="0"/>
              </a:spcAft>
              <a:buClr>
                <a:schemeClr val="hlink"/>
              </a:buClr>
              <a:buSzPts val="1400"/>
              <a:buNone/>
              <a:defRPr sz="1400">
                <a:solidFill>
                  <a:schemeClr val="hlink"/>
                </a:solidFill>
              </a:defRPr>
            </a:lvl4pPr>
            <a:lvl5pPr lvl="4" algn="r">
              <a:lnSpc>
                <a:spcPct val="100000"/>
              </a:lnSpc>
              <a:spcBef>
                <a:spcPts val="0"/>
              </a:spcBef>
              <a:spcAft>
                <a:spcPts val="0"/>
              </a:spcAft>
              <a:buClr>
                <a:schemeClr val="hlink"/>
              </a:buClr>
              <a:buSzPts val="1400"/>
              <a:buNone/>
              <a:defRPr sz="1400">
                <a:solidFill>
                  <a:schemeClr val="hlink"/>
                </a:solidFill>
              </a:defRPr>
            </a:lvl5pPr>
            <a:lvl6pPr lvl="5" algn="r">
              <a:lnSpc>
                <a:spcPct val="100000"/>
              </a:lnSpc>
              <a:spcBef>
                <a:spcPts val="0"/>
              </a:spcBef>
              <a:spcAft>
                <a:spcPts val="0"/>
              </a:spcAft>
              <a:buClr>
                <a:schemeClr val="hlink"/>
              </a:buClr>
              <a:buSzPts val="1400"/>
              <a:buNone/>
              <a:defRPr sz="1400">
                <a:solidFill>
                  <a:schemeClr val="hlink"/>
                </a:solidFill>
              </a:defRPr>
            </a:lvl6pPr>
            <a:lvl7pPr lvl="6" algn="r">
              <a:lnSpc>
                <a:spcPct val="100000"/>
              </a:lnSpc>
              <a:spcBef>
                <a:spcPts val="0"/>
              </a:spcBef>
              <a:spcAft>
                <a:spcPts val="0"/>
              </a:spcAft>
              <a:buClr>
                <a:schemeClr val="hlink"/>
              </a:buClr>
              <a:buSzPts val="1400"/>
              <a:buNone/>
              <a:defRPr sz="1400">
                <a:solidFill>
                  <a:schemeClr val="hlink"/>
                </a:solidFill>
              </a:defRPr>
            </a:lvl7pPr>
            <a:lvl8pPr lvl="7" algn="r">
              <a:lnSpc>
                <a:spcPct val="100000"/>
              </a:lnSpc>
              <a:spcBef>
                <a:spcPts val="0"/>
              </a:spcBef>
              <a:spcAft>
                <a:spcPts val="0"/>
              </a:spcAft>
              <a:buClr>
                <a:schemeClr val="hlink"/>
              </a:buClr>
              <a:buSzPts val="1400"/>
              <a:buNone/>
              <a:defRPr sz="1400">
                <a:solidFill>
                  <a:schemeClr val="hlink"/>
                </a:solidFill>
              </a:defRPr>
            </a:lvl8pPr>
            <a:lvl9pPr lvl="8" algn="r">
              <a:lnSpc>
                <a:spcPct val="100000"/>
              </a:lnSpc>
              <a:spcBef>
                <a:spcPts val="0"/>
              </a:spcBef>
              <a:spcAft>
                <a:spcPts val="0"/>
              </a:spcAft>
              <a:buClr>
                <a:schemeClr val="hlink"/>
              </a:buClr>
              <a:buSzPts val="1400"/>
              <a:buNone/>
              <a:defRPr sz="1400">
                <a:solidFill>
                  <a:schemeClr val="hlink"/>
                </a:solidFill>
              </a:defRPr>
            </a:lvl9pPr>
          </a:lstStyle>
          <a:p/>
        </p:txBody>
      </p:sp>
      <p:sp>
        <p:nvSpPr>
          <p:cNvPr id="120" name="Google Shape;120;p71"/>
          <p:cNvSpPr txBox="1"/>
          <p:nvPr>
            <p:ph idx="5" type="subTitle"/>
          </p:nvPr>
        </p:nvSpPr>
        <p:spPr>
          <a:xfrm>
            <a:off x="4647675" y="2427015"/>
            <a:ext cx="3492900" cy="57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21" name="Google Shape;121;p71"/>
          <p:cNvSpPr txBox="1"/>
          <p:nvPr>
            <p:ph idx="6"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Clr>
                <a:schemeClr val="hlink"/>
              </a:buClr>
              <a:buSzPts val="2400"/>
              <a:buNone/>
              <a:defRPr sz="2400">
                <a:solidFill>
                  <a:schemeClr val="hlink"/>
                </a:solidFill>
              </a:defRPr>
            </a:lvl2pPr>
            <a:lvl3pPr lvl="2" algn="r">
              <a:lnSpc>
                <a:spcPct val="100000"/>
              </a:lnSpc>
              <a:spcBef>
                <a:spcPts val="0"/>
              </a:spcBef>
              <a:spcAft>
                <a:spcPts val="0"/>
              </a:spcAft>
              <a:buClr>
                <a:schemeClr val="hlink"/>
              </a:buClr>
              <a:buSzPts val="2400"/>
              <a:buNone/>
              <a:defRPr sz="2400">
                <a:solidFill>
                  <a:schemeClr val="hlink"/>
                </a:solidFill>
              </a:defRPr>
            </a:lvl3pPr>
            <a:lvl4pPr lvl="3" algn="r">
              <a:lnSpc>
                <a:spcPct val="100000"/>
              </a:lnSpc>
              <a:spcBef>
                <a:spcPts val="0"/>
              </a:spcBef>
              <a:spcAft>
                <a:spcPts val="0"/>
              </a:spcAft>
              <a:buClr>
                <a:schemeClr val="hlink"/>
              </a:buClr>
              <a:buSzPts val="2400"/>
              <a:buNone/>
              <a:defRPr sz="2400">
                <a:solidFill>
                  <a:schemeClr val="hlink"/>
                </a:solidFill>
              </a:defRPr>
            </a:lvl4pPr>
            <a:lvl5pPr lvl="4" algn="r">
              <a:lnSpc>
                <a:spcPct val="100000"/>
              </a:lnSpc>
              <a:spcBef>
                <a:spcPts val="0"/>
              </a:spcBef>
              <a:spcAft>
                <a:spcPts val="0"/>
              </a:spcAft>
              <a:buClr>
                <a:schemeClr val="hlink"/>
              </a:buClr>
              <a:buSzPts val="2400"/>
              <a:buNone/>
              <a:defRPr sz="2400">
                <a:solidFill>
                  <a:schemeClr val="hlink"/>
                </a:solidFill>
              </a:defRPr>
            </a:lvl5pPr>
            <a:lvl6pPr lvl="5" algn="r">
              <a:lnSpc>
                <a:spcPct val="100000"/>
              </a:lnSpc>
              <a:spcBef>
                <a:spcPts val="0"/>
              </a:spcBef>
              <a:spcAft>
                <a:spcPts val="0"/>
              </a:spcAft>
              <a:buClr>
                <a:schemeClr val="hlink"/>
              </a:buClr>
              <a:buSzPts val="2400"/>
              <a:buNone/>
              <a:defRPr sz="2400">
                <a:solidFill>
                  <a:schemeClr val="hlink"/>
                </a:solidFill>
              </a:defRPr>
            </a:lvl6pPr>
            <a:lvl7pPr lvl="6" algn="r">
              <a:lnSpc>
                <a:spcPct val="100000"/>
              </a:lnSpc>
              <a:spcBef>
                <a:spcPts val="0"/>
              </a:spcBef>
              <a:spcAft>
                <a:spcPts val="0"/>
              </a:spcAft>
              <a:buClr>
                <a:schemeClr val="hlink"/>
              </a:buClr>
              <a:buSzPts val="2400"/>
              <a:buNone/>
              <a:defRPr sz="2400">
                <a:solidFill>
                  <a:schemeClr val="hlink"/>
                </a:solidFill>
              </a:defRPr>
            </a:lvl7pPr>
            <a:lvl8pPr lvl="7" algn="r">
              <a:lnSpc>
                <a:spcPct val="100000"/>
              </a:lnSpc>
              <a:spcBef>
                <a:spcPts val="0"/>
              </a:spcBef>
              <a:spcAft>
                <a:spcPts val="0"/>
              </a:spcAft>
              <a:buClr>
                <a:schemeClr val="hlink"/>
              </a:buClr>
              <a:buSzPts val="2400"/>
              <a:buNone/>
              <a:defRPr sz="2400">
                <a:solidFill>
                  <a:schemeClr val="hlink"/>
                </a:solidFill>
              </a:defRPr>
            </a:lvl8pPr>
            <a:lvl9pPr lvl="8" algn="r">
              <a:lnSpc>
                <a:spcPct val="100000"/>
              </a:lnSpc>
              <a:spcBef>
                <a:spcPts val="0"/>
              </a:spcBef>
              <a:spcAft>
                <a:spcPts val="0"/>
              </a:spcAft>
              <a:buClr>
                <a:schemeClr val="hlink"/>
              </a:buClr>
              <a:buSzPts val="2400"/>
              <a:buNone/>
              <a:defRPr sz="2400">
                <a:solidFill>
                  <a:schemeClr val="hlink"/>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5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0">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72"/>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24" name="Google Shape;124;p72"/>
          <p:cNvSpPr txBox="1"/>
          <p:nvPr>
            <p:ph idx="2" type="ctrTitle"/>
          </p:nvPr>
        </p:nvSpPr>
        <p:spPr>
          <a:xfrm>
            <a:off x="696800" y="1442500"/>
            <a:ext cx="17922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25" name="Google Shape;125;p72"/>
          <p:cNvSpPr txBox="1"/>
          <p:nvPr>
            <p:ph idx="1" type="subTitle"/>
          </p:nvPr>
        </p:nvSpPr>
        <p:spPr>
          <a:xfrm>
            <a:off x="696800" y="1736742"/>
            <a:ext cx="17922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26" name="Google Shape;126;p72"/>
          <p:cNvSpPr txBox="1"/>
          <p:nvPr>
            <p:ph idx="3" type="ctrTitle"/>
          </p:nvPr>
        </p:nvSpPr>
        <p:spPr>
          <a:xfrm>
            <a:off x="2675801" y="3234800"/>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27" name="Google Shape;127;p72"/>
          <p:cNvSpPr txBox="1"/>
          <p:nvPr>
            <p:ph idx="4" type="subTitle"/>
          </p:nvPr>
        </p:nvSpPr>
        <p:spPr>
          <a:xfrm>
            <a:off x="2679533" y="3529048"/>
            <a:ext cx="1792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28" name="Google Shape;128;p72"/>
          <p:cNvSpPr txBox="1"/>
          <p:nvPr>
            <p:ph idx="5" type="ctrTitle"/>
          </p:nvPr>
        </p:nvSpPr>
        <p:spPr>
          <a:xfrm>
            <a:off x="6645897" y="324949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29" name="Google Shape;129;p72"/>
          <p:cNvSpPr txBox="1"/>
          <p:nvPr>
            <p:ph idx="6" type="subTitle"/>
          </p:nvPr>
        </p:nvSpPr>
        <p:spPr>
          <a:xfrm>
            <a:off x="6645899" y="3543742"/>
            <a:ext cx="17931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30" name="Google Shape;130;p72"/>
          <p:cNvSpPr txBox="1"/>
          <p:nvPr>
            <p:ph idx="7" type="ctrTitle"/>
          </p:nvPr>
        </p:nvSpPr>
        <p:spPr>
          <a:xfrm>
            <a:off x="4662266" y="143722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31" name="Google Shape;131;p72"/>
          <p:cNvSpPr txBox="1"/>
          <p:nvPr>
            <p:ph idx="8" type="subTitle"/>
          </p:nvPr>
        </p:nvSpPr>
        <p:spPr>
          <a:xfrm>
            <a:off x="4662266" y="173147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73"/>
          <p:cNvSpPr txBox="1"/>
          <p:nvPr>
            <p:ph type="ctrTitle"/>
          </p:nvPr>
        </p:nvSpPr>
        <p:spPr>
          <a:xfrm>
            <a:off x="2289158" y="1318667"/>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34" name="Google Shape;134;p73"/>
          <p:cNvSpPr txBox="1"/>
          <p:nvPr>
            <p:ph idx="1" type="subTitle"/>
          </p:nvPr>
        </p:nvSpPr>
        <p:spPr>
          <a:xfrm>
            <a:off x="2289158" y="1612917"/>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5" name="Google Shape;135;p73"/>
          <p:cNvSpPr txBox="1"/>
          <p:nvPr>
            <p:ph idx="2" type="ctrTitle"/>
          </p:nvPr>
        </p:nvSpPr>
        <p:spPr>
          <a:xfrm>
            <a:off x="2298683" y="31133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36" name="Google Shape;136;p73"/>
          <p:cNvSpPr txBox="1"/>
          <p:nvPr>
            <p:ph idx="3" type="subTitle"/>
          </p:nvPr>
        </p:nvSpPr>
        <p:spPr>
          <a:xfrm>
            <a:off x="2298683" y="34076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37" name="Google Shape;137;p73"/>
          <p:cNvSpPr txBox="1"/>
          <p:nvPr>
            <p:ph idx="4" type="ctrTitle"/>
          </p:nvPr>
        </p:nvSpPr>
        <p:spPr>
          <a:xfrm>
            <a:off x="5050695" y="1318667"/>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38" name="Google Shape;138;p73"/>
          <p:cNvSpPr txBox="1"/>
          <p:nvPr>
            <p:ph idx="5" type="subTitle"/>
          </p:nvPr>
        </p:nvSpPr>
        <p:spPr>
          <a:xfrm>
            <a:off x="5050697" y="1612917"/>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hlink"/>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39" name="Google Shape;139;p73"/>
          <p:cNvSpPr txBox="1"/>
          <p:nvPr>
            <p:ph idx="6" type="ctrTitle"/>
          </p:nvPr>
        </p:nvSpPr>
        <p:spPr>
          <a:xfrm>
            <a:off x="5050695" y="31133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40" name="Google Shape;140;p73"/>
          <p:cNvSpPr txBox="1"/>
          <p:nvPr>
            <p:ph idx="7" type="subTitle"/>
          </p:nvPr>
        </p:nvSpPr>
        <p:spPr>
          <a:xfrm>
            <a:off x="5050697" y="34076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solidFill>
                  <a:schemeClr val="lt1"/>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41" name="Google Shape;141;p73"/>
          <p:cNvSpPr txBox="1"/>
          <p:nvPr>
            <p:ph idx="8"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4">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7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44" name="Google Shape;144;p74"/>
          <p:cNvSpPr txBox="1"/>
          <p:nvPr>
            <p:ph idx="2" type="ctrTitle"/>
          </p:nvPr>
        </p:nvSpPr>
        <p:spPr>
          <a:xfrm>
            <a:off x="1331768" y="1496938"/>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45" name="Google Shape;145;p74"/>
          <p:cNvSpPr txBox="1"/>
          <p:nvPr>
            <p:ph idx="1" type="subTitle"/>
          </p:nvPr>
        </p:nvSpPr>
        <p:spPr>
          <a:xfrm>
            <a:off x="1201251" y="1764653"/>
            <a:ext cx="1911000" cy="69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46" name="Google Shape;146;p74"/>
          <p:cNvSpPr txBox="1"/>
          <p:nvPr>
            <p:ph idx="3" type="ctrTitle"/>
          </p:nvPr>
        </p:nvSpPr>
        <p:spPr>
          <a:xfrm>
            <a:off x="1331768" y="2590069"/>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47" name="Google Shape;147;p74"/>
          <p:cNvSpPr txBox="1"/>
          <p:nvPr>
            <p:ph idx="4" type="subTitle"/>
          </p:nvPr>
        </p:nvSpPr>
        <p:spPr>
          <a:xfrm>
            <a:off x="1201254" y="2858229"/>
            <a:ext cx="1911000" cy="69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48" name="Google Shape;148;p74"/>
          <p:cNvSpPr txBox="1"/>
          <p:nvPr>
            <p:ph idx="5" type="ctrTitle"/>
          </p:nvPr>
        </p:nvSpPr>
        <p:spPr>
          <a:xfrm>
            <a:off x="1331768" y="36832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49" name="Google Shape;149;p74"/>
          <p:cNvSpPr txBox="1"/>
          <p:nvPr>
            <p:ph idx="6" type="subTitle"/>
          </p:nvPr>
        </p:nvSpPr>
        <p:spPr>
          <a:xfrm>
            <a:off x="1201254" y="3950906"/>
            <a:ext cx="1911000" cy="69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50" name="Google Shape;150;p74"/>
          <p:cNvSpPr txBox="1"/>
          <p:nvPr>
            <p:ph idx="7" type="ctrTitle"/>
          </p:nvPr>
        </p:nvSpPr>
        <p:spPr>
          <a:xfrm>
            <a:off x="6031732" y="3245062"/>
            <a:ext cx="17805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1" name="Google Shape;151;p74"/>
          <p:cNvSpPr txBox="1"/>
          <p:nvPr>
            <p:ph idx="8" type="subTitle"/>
          </p:nvPr>
        </p:nvSpPr>
        <p:spPr>
          <a:xfrm>
            <a:off x="6031724" y="3512424"/>
            <a:ext cx="19110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52" name="Google Shape;152;p74"/>
          <p:cNvSpPr txBox="1"/>
          <p:nvPr>
            <p:ph idx="9" type="ctrTitle"/>
          </p:nvPr>
        </p:nvSpPr>
        <p:spPr>
          <a:xfrm>
            <a:off x="6031732" y="2154450"/>
            <a:ext cx="17805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3" name="Google Shape;153;p74"/>
          <p:cNvSpPr txBox="1"/>
          <p:nvPr>
            <p:ph idx="13" type="subTitle"/>
          </p:nvPr>
        </p:nvSpPr>
        <p:spPr>
          <a:xfrm>
            <a:off x="6031724" y="2422401"/>
            <a:ext cx="19110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54" name="Google Shape;154;p74"/>
          <p:cNvSpPr txBox="1"/>
          <p:nvPr>
            <p:ph idx="14" type="ctrTitle"/>
          </p:nvPr>
        </p:nvSpPr>
        <p:spPr>
          <a:xfrm>
            <a:off x="6031732" y="1063837"/>
            <a:ext cx="17805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5" name="Google Shape;155;p74"/>
          <p:cNvSpPr txBox="1"/>
          <p:nvPr>
            <p:ph idx="15" type="subTitle"/>
          </p:nvPr>
        </p:nvSpPr>
        <p:spPr>
          <a:xfrm>
            <a:off x="6031724" y="1332378"/>
            <a:ext cx="1911000" cy="69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32">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75"/>
          <p:cNvSpPr txBox="1"/>
          <p:nvPr>
            <p:ph type="ctrTitle"/>
          </p:nvPr>
        </p:nvSpPr>
        <p:spPr>
          <a:xfrm flipH="1">
            <a:off x="1781175" y="2967700"/>
            <a:ext cx="3429000" cy="950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sz="1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8" name="Google Shape;158;p75"/>
          <p:cNvSpPr txBox="1"/>
          <p:nvPr>
            <p:ph idx="1" type="subTitle"/>
          </p:nvPr>
        </p:nvSpPr>
        <p:spPr>
          <a:xfrm flipH="1">
            <a:off x="1781175" y="1853775"/>
            <a:ext cx="4610100" cy="133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sz="2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p:cSld name="CUSTOM_26">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76"/>
          <p:cNvSpPr txBox="1"/>
          <p:nvPr>
            <p:ph idx="1" type="subTitle"/>
          </p:nvPr>
        </p:nvSpPr>
        <p:spPr>
          <a:xfrm flipH="1">
            <a:off x="4370899" y="3606975"/>
            <a:ext cx="2640600" cy="11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61" name="Google Shape;161;p76"/>
          <p:cNvSpPr txBox="1"/>
          <p:nvPr>
            <p:ph type="title"/>
          </p:nvPr>
        </p:nvSpPr>
        <p:spPr>
          <a:xfrm>
            <a:off x="2132501" y="3692178"/>
            <a:ext cx="1947300" cy="93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800"/>
            </a:lvl1pPr>
            <a:lvl2pPr lvl="1" algn="r">
              <a:lnSpc>
                <a:spcPct val="100000"/>
              </a:lnSpc>
              <a:spcBef>
                <a:spcPts val="0"/>
              </a:spcBef>
              <a:spcAft>
                <a:spcPts val="0"/>
              </a:spcAft>
              <a:buSzPts val="2800"/>
              <a:buNone/>
              <a:defRPr b="0" sz="1800"/>
            </a:lvl2pPr>
            <a:lvl3pPr lvl="2" algn="r">
              <a:lnSpc>
                <a:spcPct val="100000"/>
              </a:lnSpc>
              <a:spcBef>
                <a:spcPts val="0"/>
              </a:spcBef>
              <a:spcAft>
                <a:spcPts val="0"/>
              </a:spcAft>
              <a:buSzPts val="2800"/>
              <a:buNone/>
              <a:defRPr b="0" sz="1800"/>
            </a:lvl3pPr>
            <a:lvl4pPr lvl="3" algn="r">
              <a:lnSpc>
                <a:spcPct val="100000"/>
              </a:lnSpc>
              <a:spcBef>
                <a:spcPts val="0"/>
              </a:spcBef>
              <a:spcAft>
                <a:spcPts val="0"/>
              </a:spcAft>
              <a:buSzPts val="2800"/>
              <a:buNone/>
              <a:defRPr b="0" sz="1800"/>
            </a:lvl4pPr>
            <a:lvl5pPr lvl="4" algn="r">
              <a:lnSpc>
                <a:spcPct val="100000"/>
              </a:lnSpc>
              <a:spcBef>
                <a:spcPts val="0"/>
              </a:spcBef>
              <a:spcAft>
                <a:spcPts val="0"/>
              </a:spcAft>
              <a:buSzPts val="2800"/>
              <a:buNone/>
              <a:defRPr b="0" sz="1800"/>
            </a:lvl5pPr>
            <a:lvl6pPr lvl="5" algn="r">
              <a:lnSpc>
                <a:spcPct val="100000"/>
              </a:lnSpc>
              <a:spcBef>
                <a:spcPts val="0"/>
              </a:spcBef>
              <a:spcAft>
                <a:spcPts val="0"/>
              </a:spcAft>
              <a:buSzPts val="2800"/>
              <a:buNone/>
              <a:defRPr b="0" sz="1800"/>
            </a:lvl6pPr>
            <a:lvl7pPr lvl="6" algn="r">
              <a:lnSpc>
                <a:spcPct val="100000"/>
              </a:lnSpc>
              <a:spcBef>
                <a:spcPts val="0"/>
              </a:spcBef>
              <a:spcAft>
                <a:spcPts val="0"/>
              </a:spcAft>
              <a:buSzPts val="2800"/>
              <a:buNone/>
              <a:defRPr b="0" sz="1800"/>
            </a:lvl7pPr>
            <a:lvl8pPr lvl="7" algn="r">
              <a:lnSpc>
                <a:spcPct val="100000"/>
              </a:lnSpc>
              <a:spcBef>
                <a:spcPts val="0"/>
              </a:spcBef>
              <a:spcAft>
                <a:spcPts val="0"/>
              </a:spcAft>
              <a:buSzPts val="2800"/>
              <a:buNone/>
              <a:defRPr b="0" sz="1800"/>
            </a:lvl8pPr>
            <a:lvl9pPr lvl="8" algn="r">
              <a:lnSpc>
                <a:spcPct val="100000"/>
              </a:lnSpc>
              <a:spcBef>
                <a:spcPts val="0"/>
              </a:spcBef>
              <a:spcAft>
                <a:spcPts val="0"/>
              </a:spcAft>
              <a:buSzPts val="2800"/>
              <a:buNone/>
              <a:defRPr b="0"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27">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77"/>
          <p:cNvSpPr txBox="1"/>
          <p:nvPr>
            <p:ph idx="1" type="subTitle"/>
          </p:nvPr>
        </p:nvSpPr>
        <p:spPr>
          <a:xfrm flipH="1">
            <a:off x="1783792" y="2945550"/>
            <a:ext cx="2607600" cy="110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
              <a:buFont typeface="Catamaran Light"/>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64" name="Google Shape;164;p77"/>
          <p:cNvSpPr txBox="1"/>
          <p:nvPr>
            <p:ph type="title"/>
          </p:nvPr>
        </p:nvSpPr>
        <p:spPr>
          <a:xfrm>
            <a:off x="2557289" y="1850218"/>
            <a:ext cx="1833900" cy="1107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r">
              <a:lnSpc>
                <a:spcPct val="100000"/>
              </a:lnSpc>
              <a:spcBef>
                <a:spcPts val="0"/>
              </a:spcBef>
              <a:spcAft>
                <a:spcPts val="0"/>
              </a:spcAft>
              <a:buSzPts val="2800"/>
              <a:buNone/>
              <a:defRPr b="0" sz="1800">
                <a:solidFill>
                  <a:schemeClr val="lt2"/>
                </a:solidFill>
              </a:defRPr>
            </a:lvl2pPr>
            <a:lvl3pPr lvl="2" algn="r">
              <a:lnSpc>
                <a:spcPct val="100000"/>
              </a:lnSpc>
              <a:spcBef>
                <a:spcPts val="0"/>
              </a:spcBef>
              <a:spcAft>
                <a:spcPts val="0"/>
              </a:spcAft>
              <a:buSzPts val="2800"/>
              <a:buNone/>
              <a:defRPr b="0" sz="1800">
                <a:solidFill>
                  <a:schemeClr val="lt2"/>
                </a:solidFill>
              </a:defRPr>
            </a:lvl3pPr>
            <a:lvl4pPr lvl="3" algn="r">
              <a:lnSpc>
                <a:spcPct val="100000"/>
              </a:lnSpc>
              <a:spcBef>
                <a:spcPts val="0"/>
              </a:spcBef>
              <a:spcAft>
                <a:spcPts val="0"/>
              </a:spcAft>
              <a:buSzPts val="2800"/>
              <a:buNone/>
              <a:defRPr b="0" sz="1800">
                <a:solidFill>
                  <a:schemeClr val="lt2"/>
                </a:solidFill>
              </a:defRPr>
            </a:lvl4pPr>
            <a:lvl5pPr lvl="4" algn="r">
              <a:lnSpc>
                <a:spcPct val="100000"/>
              </a:lnSpc>
              <a:spcBef>
                <a:spcPts val="0"/>
              </a:spcBef>
              <a:spcAft>
                <a:spcPts val="0"/>
              </a:spcAft>
              <a:buSzPts val="2800"/>
              <a:buNone/>
              <a:defRPr b="0" sz="1800">
                <a:solidFill>
                  <a:schemeClr val="lt2"/>
                </a:solidFill>
              </a:defRPr>
            </a:lvl5pPr>
            <a:lvl6pPr lvl="5" algn="r">
              <a:lnSpc>
                <a:spcPct val="100000"/>
              </a:lnSpc>
              <a:spcBef>
                <a:spcPts val="0"/>
              </a:spcBef>
              <a:spcAft>
                <a:spcPts val="0"/>
              </a:spcAft>
              <a:buSzPts val="2800"/>
              <a:buNone/>
              <a:defRPr b="0" sz="1800">
                <a:solidFill>
                  <a:schemeClr val="lt2"/>
                </a:solidFill>
              </a:defRPr>
            </a:lvl6pPr>
            <a:lvl7pPr lvl="6" algn="r">
              <a:lnSpc>
                <a:spcPct val="100000"/>
              </a:lnSpc>
              <a:spcBef>
                <a:spcPts val="0"/>
              </a:spcBef>
              <a:spcAft>
                <a:spcPts val="0"/>
              </a:spcAft>
              <a:buSzPts val="2800"/>
              <a:buNone/>
              <a:defRPr b="0" sz="1800">
                <a:solidFill>
                  <a:schemeClr val="lt2"/>
                </a:solidFill>
              </a:defRPr>
            </a:lvl7pPr>
            <a:lvl8pPr lvl="7" algn="r">
              <a:lnSpc>
                <a:spcPct val="100000"/>
              </a:lnSpc>
              <a:spcBef>
                <a:spcPts val="0"/>
              </a:spcBef>
              <a:spcAft>
                <a:spcPts val="0"/>
              </a:spcAft>
              <a:buSzPts val="2800"/>
              <a:buNone/>
              <a:defRPr b="0" sz="1800">
                <a:solidFill>
                  <a:schemeClr val="lt2"/>
                </a:solidFill>
              </a:defRPr>
            </a:lvl8pPr>
            <a:lvl9pPr lvl="8" algn="r">
              <a:lnSpc>
                <a:spcPct val="100000"/>
              </a:lnSpc>
              <a:spcBef>
                <a:spcPts val="0"/>
              </a:spcBef>
              <a:spcAft>
                <a:spcPts val="0"/>
              </a:spcAft>
              <a:buSzPts val="2800"/>
              <a:buNone/>
              <a:defRPr b="0" sz="1800">
                <a:solidFill>
                  <a:schemeClr val="l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2">
  <p:cSld name="CUSTOM_28">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78"/>
          <p:cNvSpPr txBox="1"/>
          <p:nvPr>
            <p:ph idx="1" type="subTitle"/>
          </p:nvPr>
        </p:nvSpPr>
        <p:spPr>
          <a:xfrm flipH="1">
            <a:off x="4826925" y="1501900"/>
            <a:ext cx="2574000" cy="110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
              <a:buNone/>
              <a:defRPr/>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
        <p:nvSpPr>
          <p:cNvPr id="167" name="Google Shape;167;p78"/>
          <p:cNvSpPr txBox="1"/>
          <p:nvPr>
            <p:ph type="title"/>
          </p:nvPr>
        </p:nvSpPr>
        <p:spPr>
          <a:xfrm>
            <a:off x="4826976" y="1111488"/>
            <a:ext cx="1947300" cy="93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b="0" sz="1800">
                <a:solidFill>
                  <a:schemeClr val="lt2"/>
                </a:solidFill>
              </a:defRPr>
            </a:lvl2pPr>
            <a:lvl3pPr lvl="2" algn="l">
              <a:lnSpc>
                <a:spcPct val="100000"/>
              </a:lnSpc>
              <a:spcBef>
                <a:spcPts val="0"/>
              </a:spcBef>
              <a:spcAft>
                <a:spcPts val="0"/>
              </a:spcAft>
              <a:buSzPts val="2800"/>
              <a:buNone/>
              <a:defRPr b="0" sz="1800">
                <a:solidFill>
                  <a:schemeClr val="lt2"/>
                </a:solidFill>
              </a:defRPr>
            </a:lvl3pPr>
            <a:lvl4pPr lvl="3" algn="l">
              <a:lnSpc>
                <a:spcPct val="100000"/>
              </a:lnSpc>
              <a:spcBef>
                <a:spcPts val="0"/>
              </a:spcBef>
              <a:spcAft>
                <a:spcPts val="0"/>
              </a:spcAft>
              <a:buSzPts val="2800"/>
              <a:buNone/>
              <a:defRPr b="0" sz="1800">
                <a:solidFill>
                  <a:schemeClr val="lt2"/>
                </a:solidFill>
              </a:defRPr>
            </a:lvl4pPr>
            <a:lvl5pPr lvl="4" algn="l">
              <a:lnSpc>
                <a:spcPct val="100000"/>
              </a:lnSpc>
              <a:spcBef>
                <a:spcPts val="0"/>
              </a:spcBef>
              <a:spcAft>
                <a:spcPts val="0"/>
              </a:spcAft>
              <a:buSzPts val="2800"/>
              <a:buNone/>
              <a:defRPr b="0" sz="1800">
                <a:solidFill>
                  <a:schemeClr val="lt2"/>
                </a:solidFill>
              </a:defRPr>
            </a:lvl5pPr>
            <a:lvl6pPr lvl="5" algn="l">
              <a:lnSpc>
                <a:spcPct val="100000"/>
              </a:lnSpc>
              <a:spcBef>
                <a:spcPts val="0"/>
              </a:spcBef>
              <a:spcAft>
                <a:spcPts val="0"/>
              </a:spcAft>
              <a:buSzPts val="2800"/>
              <a:buNone/>
              <a:defRPr b="0" sz="1800">
                <a:solidFill>
                  <a:schemeClr val="lt2"/>
                </a:solidFill>
              </a:defRPr>
            </a:lvl6pPr>
            <a:lvl7pPr lvl="6" algn="l">
              <a:lnSpc>
                <a:spcPct val="100000"/>
              </a:lnSpc>
              <a:spcBef>
                <a:spcPts val="0"/>
              </a:spcBef>
              <a:spcAft>
                <a:spcPts val="0"/>
              </a:spcAft>
              <a:buSzPts val="2800"/>
              <a:buNone/>
              <a:defRPr b="0" sz="1800">
                <a:solidFill>
                  <a:schemeClr val="lt2"/>
                </a:solidFill>
              </a:defRPr>
            </a:lvl7pPr>
            <a:lvl8pPr lvl="7" algn="l">
              <a:lnSpc>
                <a:spcPct val="100000"/>
              </a:lnSpc>
              <a:spcBef>
                <a:spcPts val="0"/>
              </a:spcBef>
              <a:spcAft>
                <a:spcPts val="0"/>
              </a:spcAft>
              <a:buSzPts val="2800"/>
              <a:buNone/>
              <a:defRPr b="0" sz="1800">
                <a:solidFill>
                  <a:schemeClr val="lt2"/>
                </a:solidFill>
              </a:defRPr>
            </a:lvl8pPr>
            <a:lvl9pPr lvl="8" algn="l">
              <a:lnSpc>
                <a:spcPct val="100000"/>
              </a:lnSpc>
              <a:spcBef>
                <a:spcPts val="0"/>
              </a:spcBef>
              <a:spcAft>
                <a:spcPts val="0"/>
              </a:spcAft>
              <a:buSzPts val="2800"/>
              <a:buNone/>
              <a:defRPr b="0" sz="18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5"/>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5"/>
          <p:cNvSpPr txBox="1"/>
          <p:nvPr>
            <p:ph idx="1" type="subTitle"/>
          </p:nvPr>
        </p:nvSpPr>
        <p:spPr>
          <a:xfrm>
            <a:off x="2580225" y="2314225"/>
            <a:ext cx="3983400" cy="107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6"/>
          <p:cNvSpPr txBox="1"/>
          <p:nvPr>
            <p:ph hasCustomPrompt="1" type="title"/>
          </p:nvPr>
        </p:nvSpPr>
        <p:spPr>
          <a:xfrm>
            <a:off x="2250675" y="1001350"/>
            <a:ext cx="61911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 name="Google Shape;19;p56"/>
          <p:cNvSpPr txBox="1"/>
          <p:nvPr>
            <p:ph idx="1" type="body"/>
          </p:nvPr>
        </p:nvSpPr>
        <p:spPr>
          <a:xfrm>
            <a:off x="2107950" y="2895050"/>
            <a:ext cx="6191100" cy="696000"/>
          </a:xfrm>
          <a:prstGeom prst="rect">
            <a:avLst/>
          </a:prstGeom>
          <a:noFill/>
          <a:ln>
            <a:noFill/>
          </a:ln>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lnSpc>
                <a:spcPct val="115000"/>
              </a:lnSpc>
              <a:spcBef>
                <a:spcPts val="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7"/>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22" name="Google Shape;22;p57"/>
          <p:cNvSpPr txBox="1"/>
          <p:nvPr>
            <p:ph idx="2" type="ctrTitle"/>
          </p:nvPr>
        </p:nvSpPr>
        <p:spPr>
          <a:xfrm>
            <a:off x="-105929"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3" name="Google Shape;23;p57"/>
          <p:cNvSpPr txBox="1"/>
          <p:nvPr>
            <p:ph idx="1" type="subTitle"/>
          </p:nvPr>
        </p:nvSpPr>
        <p:spPr>
          <a:xfrm>
            <a:off x="881451"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4" name="Google Shape;24;p57"/>
          <p:cNvSpPr txBox="1"/>
          <p:nvPr>
            <p:ph idx="3" type="title"/>
          </p:nvPr>
        </p:nvSpPr>
        <p:spPr>
          <a:xfrm>
            <a:off x="1438867"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5" name="Google Shape;25;p57"/>
          <p:cNvSpPr txBox="1"/>
          <p:nvPr>
            <p:ph idx="4" type="title"/>
          </p:nvPr>
        </p:nvSpPr>
        <p:spPr>
          <a:xfrm>
            <a:off x="6705012"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6" name="Google Shape;26;p57"/>
          <p:cNvSpPr txBox="1"/>
          <p:nvPr>
            <p:ph idx="5" type="title"/>
          </p:nvPr>
        </p:nvSpPr>
        <p:spPr>
          <a:xfrm>
            <a:off x="4071940" y="3668761"/>
            <a:ext cx="1069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7" name="Google Shape;27;p57"/>
          <p:cNvSpPr txBox="1"/>
          <p:nvPr>
            <p:ph idx="6" type="title"/>
          </p:nvPr>
        </p:nvSpPr>
        <p:spPr>
          <a:xfrm>
            <a:off x="6646558"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8" name="Google Shape;28;p57"/>
          <p:cNvSpPr txBox="1"/>
          <p:nvPr>
            <p:ph idx="7" type="title"/>
          </p:nvPr>
        </p:nvSpPr>
        <p:spPr>
          <a:xfrm>
            <a:off x="4027183"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9" name="Google Shape;29;p57"/>
          <p:cNvSpPr txBox="1"/>
          <p:nvPr>
            <p:ph idx="8" type="title"/>
          </p:nvPr>
        </p:nvSpPr>
        <p:spPr>
          <a:xfrm>
            <a:off x="1407808" y="1089559"/>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30" name="Google Shape;30;p57"/>
          <p:cNvSpPr txBox="1"/>
          <p:nvPr>
            <p:ph idx="9" type="ctrTitle"/>
          </p:nvPr>
        </p:nvSpPr>
        <p:spPr>
          <a:xfrm>
            <a:off x="5182783"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1" name="Google Shape;31;p57"/>
          <p:cNvSpPr txBox="1"/>
          <p:nvPr>
            <p:ph idx="13" type="subTitle"/>
          </p:nvPr>
        </p:nvSpPr>
        <p:spPr>
          <a:xfrm>
            <a:off x="6168975"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2" name="Google Shape;32;p57"/>
          <p:cNvSpPr txBox="1"/>
          <p:nvPr>
            <p:ph idx="14" type="ctrTitle"/>
          </p:nvPr>
        </p:nvSpPr>
        <p:spPr>
          <a:xfrm>
            <a:off x="2538427" y="3347397"/>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33" name="Google Shape;33;p57"/>
          <p:cNvSpPr txBox="1"/>
          <p:nvPr>
            <p:ph idx="15" type="subTitle"/>
          </p:nvPr>
        </p:nvSpPr>
        <p:spPr>
          <a:xfrm>
            <a:off x="3525224" y="3739385"/>
            <a:ext cx="12810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34" name="Google Shape;34;p57"/>
          <p:cNvSpPr txBox="1"/>
          <p:nvPr>
            <p:ph idx="16" type="ctrTitle"/>
          </p:nvPr>
        </p:nvSpPr>
        <p:spPr>
          <a:xfrm>
            <a:off x="7259883"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5" name="Google Shape;35;p57"/>
          <p:cNvSpPr txBox="1"/>
          <p:nvPr>
            <p:ph idx="17" type="subTitle"/>
          </p:nvPr>
        </p:nvSpPr>
        <p:spPr>
          <a:xfrm>
            <a:off x="7259876"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6" name="Google Shape;36;p57"/>
          <p:cNvSpPr txBox="1"/>
          <p:nvPr>
            <p:ph idx="18" type="ctrTitle"/>
          </p:nvPr>
        </p:nvSpPr>
        <p:spPr>
          <a:xfrm>
            <a:off x="4645271"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7" name="Google Shape;37;p57"/>
          <p:cNvSpPr txBox="1"/>
          <p:nvPr>
            <p:ph idx="19" type="subTitle"/>
          </p:nvPr>
        </p:nvSpPr>
        <p:spPr>
          <a:xfrm>
            <a:off x="4645274"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8" name="Google Shape;38;p57"/>
          <p:cNvSpPr txBox="1"/>
          <p:nvPr>
            <p:ph idx="20" type="ctrTitle"/>
          </p:nvPr>
        </p:nvSpPr>
        <p:spPr>
          <a:xfrm>
            <a:off x="2030658" y="768878"/>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9" name="Google Shape;39;p57"/>
          <p:cNvSpPr txBox="1"/>
          <p:nvPr>
            <p:ph idx="21" type="subTitle"/>
          </p:nvPr>
        </p:nvSpPr>
        <p:spPr>
          <a:xfrm>
            <a:off x="2030650" y="1160860"/>
            <a:ext cx="12810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29">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8">
            <a:hlinkClick action="ppaction://hlinksldjump" r:id="rId3"/>
          </p:cNvPr>
          <p:cNvSpPr txBox="1"/>
          <p:nvPr>
            <p:ph type="title"/>
          </p:nvPr>
        </p:nvSpPr>
        <p:spPr>
          <a:xfrm>
            <a:off x="4968875" y="1711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2" name="Google Shape;42;p58"/>
          <p:cNvSpPr txBox="1"/>
          <p:nvPr>
            <p:ph idx="2" type="title"/>
          </p:nvPr>
        </p:nvSpPr>
        <p:spPr>
          <a:xfrm>
            <a:off x="4968875" y="2731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3" name="Google Shape;43;p58"/>
          <p:cNvSpPr txBox="1"/>
          <p:nvPr>
            <p:ph idx="3" type="title"/>
          </p:nvPr>
        </p:nvSpPr>
        <p:spPr>
          <a:xfrm>
            <a:off x="4968875" y="3751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44" name="Google Shape;44;p58"/>
          <p:cNvSpPr txBox="1"/>
          <p:nvPr>
            <p:ph idx="4" type="ctrTitle"/>
          </p:nvPr>
        </p:nvSpPr>
        <p:spPr>
          <a:xfrm>
            <a:off x="5858425" y="1394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5" name="Google Shape;45;p58"/>
          <p:cNvSpPr txBox="1"/>
          <p:nvPr>
            <p:ph idx="1" type="subTitle"/>
          </p:nvPr>
        </p:nvSpPr>
        <p:spPr>
          <a:xfrm>
            <a:off x="5858425" y="1849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6" name="Google Shape;46;p58"/>
          <p:cNvSpPr txBox="1"/>
          <p:nvPr>
            <p:ph idx="5" type="ctrTitle"/>
          </p:nvPr>
        </p:nvSpPr>
        <p:spPr>
          <a:xfrm>
            <a:off x="5858425" y="2412266"/>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7" name="Google Shape;47;p58"/>
          <p:cNvSpPr txBox="1"/>
          <p:nvPr>
            <p:ph idx="6" type="subTitle"/>
          </p:nvPr>
        </p:nvSpPr>
        <p:spPr>
          <a:xfrm>
            <a:off x="5858425" y="2867089"/>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48" name="Google Shape;48;p58"/>
          <p:cNvSpPr txBox="1"/>
          <p:nvPr>
            <p:ph idx="7" type="ctrTitle"/>
          </p:nvPr>
        </p:nvSpPr>
        <p:spPr>
          <a:xfrm>
            <a:off x="5858425" y="3430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49" name="Google Shape;49;p58"/>
          <p:cNvSpPr txBox="1"/>
          <p:nvPr>
            <p:ph idx="8" type="subTitle"/>
          </p:nvPr>
        </p:nvSpPr>
        <p:spPr>
          <a:xfrm>
            <a:off x="5858425" y="3885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0" name="Google Shape;50;p58"/>
          <p:cNvSpPr txBox="1"/>
          <p:nvPr>
            <p:ph idx="9"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1" name="Google Shape;51;p58">
            <a:hlinkClick action="ppaction://hlinksldjump" r:id="rId4"/>
          </p:cNvPr>
          <p:cNvSpPr txBox="1"/>
          <p:nvPr>
            <p:ph idx="13" type="title"/>
          </p:nvPr>
        </p:nvSpPr>
        <p:spPr>
          <a:xfrm>
            <a:off x="1320800" y="1711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2" name="Google Shape;52;p58"/>
          <p:cNvSpPr txBox="1"/>
          <p:nvPr>
            <p:ph idx="14" type="title"/>
          </p:nvPr>
        </p:nvSpPr>
        <p:spPr>
          <a:xfrm>
            <a:off x="1320800" y="2731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3" name="Google Shape;53;p58"/>
          <p:cNvSpPr txBox="1"/>
          <p:nvPr>
            <p:ph idx="15" type="title"/>
          </p:nvPr>
        </p:nvSpPr>
        <p:spPr>
          <a:xfrm>
            <a:off x="1320800" y="3751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54" name="Google Shape;54;p58"/>
          <p:cNvSpPr txBox="1"/>
          <p:nvPr>
            <p:ph idx="16" type="ctrTitle"/>
          </p:nvPr>
        </p:nvSpPr>
        <p:spPr>
          <a:xfrm>
            <a:off x="2200825" y="1394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5" name="Google Shape;55;p58"/>
          <p:cNvSpPr txBox="1"/>
          <p:nvPr>
            <p:ph idx="17" type="subTitle"/>
          </p:nvPr>
        </p:nvSpPr>
        <p:spPr>
          <a:xfrm>
            <a:off x="2200825" y="1849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6" name="Google Shape;56;p58"/>
          <p:cNvSpPr txBox="1"/>
          <p:nvPr>
            <p:ph idx="18" type="ctrTitle"/>
          </p:nvPr>
        </p:nvSpPr>
        <p:spPr>
          <a:xfrm>
            <a:off x="2200825" y="2412266"/>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7" name="Google Shape;57;p58"/>
          <p:cNvSpPr txBox="1"/>
          <p:nvPr>
            <p:ph idx="19" type="subTitle"/>
          </p:nvPr>
        </p:nvSpPr>
        <p:spPr>
          <a:xfrm>
            <a:off x="2200825" y="2867089"/>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58" name="Google Shape;58;p58"/>
          <p:cNvSpPr txBox="1"/>
          <p:nvPr>
            <p:ph idx="20" type="ctrTitle"/>
          </p:nvPr>
        </p:nvSpPr>
        <p:spPr>
          <a:xfrm>
            <a:off x="2200825" y="3430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59" name="Google Shape;59;p58"/>
          <p:cNvSpPr txBox="1"/>
          <p:nvPr>
            <p:ph idx="21" type="subTitle"/>
          </p:nvPr>
        </p:nvSpPr>
        <p:spPr>
          <a:xfrm>
            <a:off x="2200825" y="3885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a:solidFill>
                  <a:schemeClr val="hlink"/>
                </a:solidFill>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0">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59"/>
          <p:cNvSpPr txBox="1"/>
          <p:nvPr>
            <p:ph type="ctrTitle"/>
          </p:nvPr>
        </p:nvSpPr>
        <p:spPr>
          <a:xfrm flipH="1">
            <a:off x="2800950" y="98990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62" name="Google Shape;62;p59"/>
          <p:cNvSpPr txBox="1"/>
          <p:nvPr>
            <p:ph idx="2" type="title"/>
          </p:nvPr>
        </p:nvSpPr>
        <p:spPr>
          <a:xfrm flipH="1">
            <a:off x="270750" y="13813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63" name="Google Shape;63;p59"/>
          <p:cNvSpPr txBox="1"/>
          <p:nvPr>
            <p:ph idx="1" type="subTitle"/>
          </p:nvPr>
        </p:nvSpPr>
        <p:spPr>
          <a:xfrm>
            <a:off x="2800950" y="193370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60"/>
          <p:cNvSpPr txBox="1"/>
          <p:nvPr>
            <p:ph type="ctrTitle"/>
          </p:nvPr>
        </p:nvSpPr>
        <p:spPr>
          <a:xfrm flipH="1">
            <a:off x="1067400" y="989900"/>
            <a:ext cx="5005500" cy="102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66" name="Google Shape;66;p60"/>
          <p:cNvSpPr txBox="1"/>
          <p:nvPr>
            <p:ph idx="2" type="title"/>
          </p:nvPr>
        </p:nvSpPr>
        <p:spPr>
          <a:xfrm flipH="1">
            <a:off x="5766675" y="13813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67" name="Google Shape;67;p60"/>
          <p:cNvSpPr txBox="1"/>
          <p:nvPr>
            <p:ph idx="1" type="subTitle"/>
          </p:nvPr>
        </p:nvSpPr>
        <p:spPr>
          <a:xfrm>
            <a:off x="1848000" y="193370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3">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61"/>
          <p:cNvSpPr txBox="1"/>
          <p:nvPr>
            <p:ph type="ctrTitle"/>
          </p:nvPr>
        </p:nvSpPr>
        <p:spPr>
          <a:xfrm flipH="1">
            <a:off x="1067400" y="2666300"/>
            <a:ext cx="5005500" cy="102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70" name="Google Shape;70;p61"/>
          <p:cNvSpPr txBox="1"/>
          <p:nvPr>
            <p:ph idx="2" type="title"/>
          </p:nvPr>
        </p:nvSpPr>
        <p:spPr>
          <a:xfrm flipH="1">
            <a:off x="5766675" y="3057725"/>
            <a:ext cx="2979300" cy="75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71" name="Google Shape;71;p61"/>
          <p:cNvSpPr txBox="1"/>
          <p:nvPr>
            <p:ph idx="1" type="subTitle"/>
          </p:nvPr>
        </p:nvSpPr>
        <p:spPr>
          <a:xfrm>
            <a:off x="1848000" y="361010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hlink"/>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800"/>
              <a:buFont typeface="Exo 2"/>
              <a:buNone/>
              <a:defRPr b="1" i="0" sz="2800" u="none" cap="none" strike="noStrike">
                <a:solidFill>
                  <a:schemeClr val="hlink"/>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2pPr>
            <a:lvl3pPr lvl="2"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3pPr>
            <a:lvl4pPr lvl="3"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4pPr>
            <a:lvl5pPr lvl="4"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5pPr>
            <a:lvl6pPr lvl="5"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6pPr>
            <a:lvl7pPr lvl="6"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7pPr>
            <a:lvl8pPr lvl="7"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8pPr>
            <a:lvl9pPr lvl="8" marR="0" rtl="0" algn="l">
              <a:lnSpc>
                <a:spcPct val="100000"/>
              </a:lnSpc>
              <a:spcBef>
                <a:spcPts val="0"/>
              </a:spcBef>
              <a:spcAft>
                <a:spcPts val="0"/>
              </a:spcAft>
              <a:buClr>
                <a:schemeClr val="dk1"/>
              </a:buClr>
              <a:buSzPts val="2800"/>
              <a:buFont typeface="Exo 2"/>
              <a:buNone/>
              <a:defRPr b="0" i="0" sz="2800" u="none" cap="none" strike="noStrike">
                <a:solidFill>
                  <a:schemeClr val="dk1"/>
                </a:solidFill>
                <a:latin typeface="Exo 2"/>
                <a:ea typeface="Exo 2"/>
                <a:cs typeface="Exo 2"/>
                <a:sym typeface="Exo 2"/>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hlink"/>
              </a:buClr>
              <a:buSzPts val="1200"/>
              <a:buFont typeface="Roboto Condensed Light"/>
              <a:buChar char="■"/>
              <a:defRPr b="0" i="0" sz="1200" u="none" cap="none" strike="noStrike">
                <a:solidFill>
                  <a:schemeClr val="hlink"/>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jpg"/><Relationship Id="rId4" Type="http://schemas.openxmlformats.org/officeDocument/2006/relationships/image" Target="../media/image5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slide" Target="/ppt/slides/slid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txBox="1"/>
          <p:nvPr>
            <p:ph type="ctrTitle"/>
          </p:nvPr>
        </p:nvSpPr>
        <p:spPr>
          <a:xfrm flipH="1">
            <a:off x="76027" y="2801131"/>
            <a:ext cx="6110027"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Audit in Excel</a:t>
            </a:r>
            <a:endParaRPr/>
          </a:p>
        </p:txBody>
      </p:sp>
      <p:cxnSp>
        <p:nvCxnSpPr>
          <p:cNvPr id="174" name="Google Shape;174;p1"/>
          <p:cNvCxnSpPr/>
          <p:nvPr/>
        </p:nvCxnSpPr>
        <p:spPr>
          <a:xfrm>
            <a:off x="0" y="4028275"/>
            <a:ext cx="3151909" cy="0"/>
          </a:xfrm>
          <a:prstGeom prst="straightConnector1">
            <a:avLst/>
          </a:prstGeom>
          <a:noFill/>
          <a:ln cap="flat" cmpd="sng" w="9525">
            <a:solidFill>
              <a:schemeClr val="dk2"/>
            </a:solidFill>
            <a:prstDash val="solid"/>
            <a:round/>
            <a:headEnd len="sm" w="sm" type="none"/>
            <a:tailEnd len="sm" w="sm" type="none"/>
          </a:ln>
        </p:spPr>
      </p:cxnSp>
      <p:grpSp>
        <p:nvGrpSpPr>
          <p:cNvPr id="175" name="Google Shape;175;p1"/>
          <p:cNvGrpSpPr/>
          <p:nvPr/>
        </p:nvGrpSpPr>
        <p:grpSpPr>
          <a:xfrm>
            <a:off x="8089940" y="561326"/>
            <a:ext cx="423413" cy="421569"/>
            <a:chOff x="7703675" y="2541175"/>
            <a:chExt cx="499425" cy="497250"/>
          </a:xfrm>
        </p:grpSpPr>
        <p:sp>
          <p:nvSpPr>
            <p:cNvPr id="176" name="Google Shape;176;p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0"/>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t>Tracing Dependents (Cntd…)</a:t>
            </a:r>
            <a:endParaRPr sz="2000"/>
          </a:p>
        </p:txBody>
      </p:sp>
      <p:sp>
        <p:nvSpPr>
          <p:cNvPr id="243" name="Google Shape;243;p10"/>
          <p:cNvSpPr/>
          <p:nvPr/>
        </p:nvSpPr>
        <p:spPr>
          <a:xfrm>
            <a:off x="972920" y="755919"/>
            <a:ext cx="7198157" cy="138499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An arrow appears from B2 to C2, showing C2 is dependent on B2.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To trace the dependents of the cell C4 −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the cell C4.</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the Formula tab &gt; Trace Dependents in the Formula Auditing group.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Another arrow appears from C4 to C2, showing C2 is dependent on C4 also. Click </a:t>
            </a:r>
            <a:r>
              <a:rPr b="1" i="0" lang="en-US" sz="1400" u="none" cap="none" strike="noStrike">
                <a:solidFill>
                  <a:schemeClr val="dk1"/>
                </a:solidFill>
                <a:latin typeface="Exo 2"/>
                <a:ea typeface="Exo 2"/>
                <a:cs typeface="Exo 2"/>
                <a:sym typeface="Exo 2"/>
              </a:rPr>
              <a:t>Remove Arrows</a:t>
            </a:r>
            <a:r>
              <a:rPr b="0" i="0" lang="en-US" sz="1400" u="none" cap="none" strike="noStrike">
                <a:solidFill>
                  <a:schemeClr val="dk1"/>
                </a:solidFill>
                <a:latin typeface="Exo 2"/>
                <a:ea typeface="Exo 2"/>
                <a:cs typeface="Exo 2"/>
                <a:sym typeface="Exo 2"/>
              </a:rPr>
              <a:t> in the Formula Auditing group. All the arrows in the worksheet will disappear.</a:t>
            </a:r>
            <a:endParaRPr b="0" i="0" sz="1400" u="none" cap="none" strike="noStrike">
              <a:solidFill>
                <a:srgbClr val="000000"/>
              </a:solidFill>
              <a:latin typeface="Arial"/>
              <a:ea typeface="Arial"/>
              <a:cs typeface="Arial"/>
              <a:sym typeface="Arial"/>
            </a:endParaRPr>
          </a:p>
        </p:txBody>
      </p:sp>
      <p:pic>
        <p:nvPicPr>
          <p:cNvPr descr="Trace Dependents of Cell" id="244" name="Google Shape;244;p10"/>
          <p:cNvPicPr preferRelativeResize="0"/>
          <p:nvPr/>
        </p:nvPicPr>
        <p:blipFill rotWithShape="1">
          <a:blip r:embed="rId3">
            <a:alphaModFix/>
          </a:blip>
          <a:srcRect b="0" l="0" r="0" t="0"/>
          <a:stretch/>
        </p:blipFill>
        <p:spPr>
          <a:xfrm>
            <a:off x="2028823" y="2371725"/>
            <a:ext cx="5086350" cy="228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t>Tracing Dependents (Cntd…)</a:t>
            </a:r>
            <a:endParaRPr sz="2000"/>
          </a:p>
        </p:txBody>
      </p:sp>
      <p:sp>
        <p:nvSpPr>
          <p:cNvPr id="250" name="Google Shape;250;p11"/>
          <p:cNvSpPr/>
          <p:nvPr/>
        </p:nvSpPr>
        <p:spPr>
          <a:xfrm>
            <a:off x="972920" y="971363"/>
            <a:ext cx="7198157" cy="95410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Exo 2"/>
                <a:ea typeface="Exo 2"/>
                <a:cs typeface="Exo 2"/>
                <a:sym typeface="Exo 2"/>
              </a:rPr>
              <a:t>Note</a:t>
            </a:r>
            <a:r>
              <a:rPr b="0" i="0" lang="en-US" sz="1400" u="none" cap="none" strike="noStrike">
                <a:solidFill>
                  <a:schemeClr val="dk1"/>
                </a:solidFill>
                <a:latin typeface="Exo 2"/>
                <a:ea typeface="Exo 2"/>
                <a:cs typeface="Exo 2"/>
                <a:sym typeface="Exo 2"/>
              </a:rPr>
              <a:t> − For tracing dependents of a cell, the cell should be referenced by a formula in another cell. Otherwise, you will get an error message.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the cell B6 is not referenced by any formula or click in any empty cell.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Dependents in the Formula Auditing group. You will get a message.</a:t>
            </a:r>
            <a:endParaRPr b="0" i="0" sz="1400" u="none" cap="none" strike="noStrike">
              <a:solidFill>
                <a:srgbClr val="000000"/>
              </a:solidFill>
              <a:latin typeface="Arial"/>
              <a:ea typeface="Arial"/>
              <a:cs typeface="Arial"/>
              <a:sym typeface="Arial"/>
            </a:endParaRPr>
          </a:p>
        </p:txBody>
      </p:sp>
      <p:pic>
        <p:nvPicPr>
          <p:cNvPr descr="Click Trace Dependents" id="251" name="Google Shape;251;p11"/>
          <p:cNvPicPr preferRelativeResize="0"/>
          <p:nvPr/>
        </p:nvPicPr>
        <p:blipFill rotWithShape="1">
          <a:blip r:embed="rId3">
            <a:alphaModFix/>
          </a:blip>
          <a:srcRect b="0" l="0" r="0" t="0"/>
          <a:stretch/>
        </p:blipFill>
        <p:spPr>
          <a:xfrm>
            <a:off x="1714498" y="2250282"/>
            <a:ext cx="5715000" cy="222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2"/>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Working With Formulae</a:t>
            </a:r>
            <a:endParaRPr/>
          </a:p>
        </p:txBody>
      </p:sp>
      <p:sp>
        <p:nvSpPr>
          <p:cNvPr id="257" name="Google Shape;257;p12"/>
          <p:cNvSpPr txBox="1"/>
          <p:nvPr/>
        </p:nvSpPr>
        <p:spPr>
          <a:xfrm>
            <a:off x="1101302" y="1008925"/>
            <a:ext cx="6941395" cy="15628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You have understood the concept of Precedents and Dependents. Now, consider a worksheet with several formulae.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a cell under Pass Category in Exam Results table.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Precedents. The cell to its left (Marks) and the range E4:F8 will be mapped as the precedents.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Repeat for all the cells under Pass Category in Exam Results table.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chemeClr val="dk1"/>
                </a:solidFill>
                <a:latin typeface="Exo 2"/>
                <a:ea typeface="Exo 2"/>
                <a:cs typeface="Exo 2"/>
                <a:sym typeface="Exo 2"/>
              </a:rPr>
            </a:br>
            <a:endParaRPr b="0" i="0" sz="1400" u="none" cap="none" strike="noStrike">
              <a:solidFill>
                <a:schemeClr val="dk1"/>
              </a:solidFill>
              <a:latin typeface="Exo 2"/>
              <a:ea typeface="Exo 2"/>
              <a:cs typeface="Exo 2"/>
              <a:sym typeface="Exo 2"/>
            </a:endParaRPr>
          </a:p>
        </p:txBody>
      </p:sp>
      <p:pic>
        <p:nvPicPr>
          <p:cNvPr descr="Exam Results Table" id="258" name="Google Shape;258;p12"/>
          <p:cNvPicPr preferRelativeResize="0"/>
          <p:nvPr/>
        </p:nvPicPr>
        <p:blipFill rotWithShape="1">
          <a:blip r:embed="rId3">
            <a:alphaModFix/>
          </a:blip>
          <a:srcRect b="0" l="0" r="0" t="0"/>
          <a:stretch/>
        </p:blipFill>
        <p:spPr>
          <a:xfrm>
            <a:off x="2807492" y="2545498"/>
            <a:ext cx="3529014" cy="24124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3"/>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Working With Formulae (Cntd…)</a:t>
            </a:r>
            <a:endParaRPr/>
          </a:p>
        </p:txBody>
      </p:sp>
      <p:sp>
        <p:nvSpPr>
          <p:cNvPr id="264" name="Google Shape;264;p13"/>
          <p:cNvSpPr txBox="1"/>
          <p:nvPr/>
        </p:nvSpPr>
        <p:spPr>
          <a:xfrm>
            <a:off x="1101302" y="1008926"/>
            <a:ext cx="6941395" cy="969894"/>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a cell under Pass Category in Student Grades table.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Dependents. All the cells under Pass Category in Exam Results table will be mapped as the dependents</a:t>
            </a:r>
            <a:endParaRPr b="0" i="0" sz="1400" u="none" cap="none" strike="noStrike">
              <a:solidFill>
                <a:srgbClr val="000000"/>
              </a:solidFill>
              <a:latin typeface="Arial"/>
              <a:ea typeface="Arial"/>
              <a:cs typeface="Arial"/>
              <a:sym typeface="Arial"/>
            </a:endParaRPr>
          </a:p>
        </p:txBody>
      </p:sp>
      <p:pic>
        <p:nvPicPr>
          <p:cNvPr descr="Student Grades Table" id="265" name="Google Shape;265;p13"/>
          <p:cNvPicPr preferRelativeResize="0"/>
          <p:nvPr/>
        </p:nvPicPr>
        <p:blipFill rotWithShape="1">
          <a:blip r:embed="rId3">
            <a:alphaModFix/>
          </a:blip>
          <a:srcRect b="0" l="0" r="0" t="0"/>
          <a:stretch/>
        </p:blipFill>
        <p:spPr>
          <a:xfrm>
            <a:off x="2407443" y="1908716"/>
            <a:ext cx="4329112" cy="30135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4"/>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Showing Formulas</a:t>
            </a:r>
            <a:endParaRPr/>
          </a:p>
        </p:txBody>
      </p:sp>
      <p:sp>
        <p:nvSpPr>
          <p:cNvPr id="271" name="Google Shape;271;p14"/>
          <p:cNvSpPr txBox="1"/>
          <p:nvPr/>
        </p:nvSpPr>
        <p:spPr>
          <a:xfrm>
            <a:off x="1297172" y="1175821"/>
            <a:ext cx="3274827" cy="10366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 worksheet on the right side contains the summary of sales by the salespersons in the regions East, North, South, and West.</a:t>
            </a:r>
            <a:endParaRPr b="0" i="0" sz="1400" u="none" cap="none" strike="noStrike">
              <a:solidFill>
                <a:schemeClr val="dk1"/>
              </a:solidFill>
              <a:latin typeface="Exo 2"/>
              <a:ea typeface="Exo 2"/>
              <a:cs typeface="Exo 2"/>
              <a:sym typeface="Exo 2"/>
            </a:endParaRPr>
          </a:p>
        </p:txBody>
      </p:sp>
      <p:sp>
        <p:nvSpPr>
          <p:cNvPr id="272" name="Google Shape;272;p14"/>
          <p:cNvSpPr txBox="1"/>
          <p:nvPr/>
        </p:nvSpPr>
        <p:spPr>
          <a:xfrm>
            <a:off x="1297173" y="2618447"/>
            <a:ext cx="6549653" cy="1036672"/>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the FORMULAS tab on the Ribbon.</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Show Formulas in the Formula Auditing group. The Formulas in the worksheet will appear, so that you will know which cells contain formulas and what the formulas are.</a:t>
            </a:r>
            <a:endParaRPr b="0" i="0" sz="1400" u="none" cap="none" strike="noStrike">
              <a:solidFill>
                <a:srgbClr val="000000"/>
              </a:solidFill>
              <a:latin typeface="Arial"/>
              <a:ea typeface="Arial"/>
              <a:cs typeface="Arial"/>
              <a:sym typeface="Arial"/>
            </a:endParaRPr>
          </a:p>
        </p:txBody>
      </p:sp>
      <p:pic>
        <p:nvPicPr>
          <p:cNvPr descr="Showing Formulas" id="273" name="Google Shape;273;p14"/>
          <p:cNvPicPr preferRelativeResize="0"/>
          <p:nvPr/>
        </p:nvPicPr>
        <p:blipFill rotWithShape="1">
          <a:blip r:embed="rId3">
            <a:alphaModFix/>
          </a:blip>
          <a:srcRect b="0" l="0" r="0" t="0"/>
          <a:stretch/>
        </p:blipFill>
        <p:spPr>
          <a:xfrm>
            <a:off x="5001061" y="914400"/>
            <a:ext cx="2053362" cy="1559515"/>
          </a:xfrm>
          <a:prstGeom prst="rect">
            <a:avLst/>
          </a:prstGeom>
          <a:noFill/>
          <a:ln>
            <a:noFill/>
          </a:ln>
        </p:spPr>
      </p:pic>
      <p:pic>
        <p:nvPicPr>
          <p:cNvPr descr="Show Formula" id="274" name="Google Shape;274;p14"/>
          <p:cNvPicPr preferRelativeResize="0"/>
          <p:nvPr/>
        </p:nvPicPr>
        <p:blipFill rotWithShape="1">
          <a:blip r:embed="rId4">
            <a:alphaModFix/>
          </a:blip>
          <a:srcRect b="0" l="0" r="0" t="0"/>
          <a:stretch/>
        </p:blipFill>
        <p:spPr>
          <a:xfrm>
            <a:off x="2486024" y="3647696"/>
            <a:ext cx="4171950" cy="13628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5"/>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Showing Formulas (Cntd…)</a:t>
            </a:r>
            <a:endParaRPr/>
          </a:p>
        </p:txBody>
      </p:sp>
      <p:sp>
        <p:nvSpPr>
          <p:cNvPr id="280" name="Google Shape;280;p15"/>
          <p:cNvSpPr txBox="1"/>
          <p:nvPr/>
        </p:nvSpPr>
        <p:spPr>
          <a:xfrm>
            <a:off x="1297173" y="1111116"/>
            <a:ext cx="6549653" cy="1036672"/>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in a cell under </a:t>
            </a:r>
            <a:r>
              <a:rPr b="1" i="0" lang="en-US" sz="1400" u="none" cap="none" strike="noStrike">
                <a:solidFill>
                  <a:schemeClr val="dk1"/>
                </a:solidFill>
                <a:latin typeface="Exo 2"/>
                <a:ea typeface="Exo 2"/>
                <a:cs typeface="Exo 2"/>
                <a:sym typeface="Exo 2"/>
              </a:rPr>
              <a:t>TotalSales</a:t>
            </a:r>
            <a:r>
              <a:rPr b="0" i="0" lang="en-US" sz="14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Trace Precedents. A worksheet icon appears at the end of the arrow. The worksheet icon indicates that the precedents are in a different worksheet.</a:t>
            </a:r>
            <a:endParaRPr b="0" i="0" sz="1400" u="none" cap="none" strike="noStrike">
              <a:solidFill>
                <a:srgbClr val="000000"/>
              </a:solidFill>
              <a:latin typeface="Arial"/>
              <a:ea typeface="Arial"/>
              <a:cs typeface="Arial"/>
              <a:sym typeface="Arial"/>
            </a:endParaRPr>
          </a:p>
        </p:txBody>
      </p:sp>
      <p:pic>
        <p:nvPicPr>
          <p:cNvPr descr="Click Trace Precedents" id="281" name="Google Shape;281;p15"/>
          <p:cNvPicPr preferRelativeResize="0"/>
          <p:nvPr/>
        </p:nvPicPr>
        <p:blipFill rotWithShape="1">
          <a:blip r:embed="rId3">
            <a:alphaModFix/>
          </a:blip>
          <a:srcRect b="0" l="0" r="0" t="0"/>
          <a:stretch/>
        </p:blipFill>
        <p:spPr>
          <a:xfrm>
            <a:off x="2364579" y="2191605"/>
            <a:ext cx="4414840" cy="25891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6"/>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Showing Formulas (Cntd…)</a:t>
            </a:r>
            <a:endParaRPr/>
          </a:p>
        </p:txBody>
      </p:sp>
      <p:sp>
        <p:nvSpPr>
          <p:cNvPr id="287" name="Google Shape;287;p16"/>
          <p:cNvSpPr txBox="1"/>
          <p:nvPr/>
        </p:nvSpPr>
        <p:spPr>
          <a:xfrm>
            <a:off x="1297173" y="932518"/>
            <a:ext cx="6549653" cy="153921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Double-click on the arrow. A </a:t>
            </a:r>
            <a:r>
              <a:rPr b="1" i="0" lang="en-US" sz="1400" u="none" cap="none" strike="noStrike">
                <a:solidFill>
                  <a:schemeClr val="dk1"/>
                </a:solidFill>
                <a:latin typeface="Exo 2"/>
                <a:ea typeface="Exo 2"/>
                <a:cs typeface="Exo 2"/>
                <a:sym typeface="Exo 2"/>
              </a:rPr>
              <a:t>Go TO</a:t>
            </a:r>
            <a:r>
              <a:rPr b="0" i="0" lang="en-US" sz="1400" u="none" cap="none" strike="noStrike">
                <a:solidFill>
                  <a:schemeClr val="dk1"/>
                </a:solidFill>
                <a:latin typeface="Exo 2"/>
                <a:ea typeface="Exo 2"/>
                <a:cs typeface="Exo 2"/>
                <a:sym typeface="Exo 2"/>
              </a:rPr>
              <a:t> dialog box appears, showing the precedents</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Exo 2"/>
              <a:ea typeface="Exo 2"/>
              <a:cs typeface="Exo 2"/>
              <a:sym typeface="Exo 2"/>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As you observe, there are four precedents, on four different worksheets.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a reference of one of the precedents.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The reference appears in the Reference box.</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OK. The worksheet containing that precedent appears.</a:t>
            </a:r>
            <a:endParaRPr b="0" i="0" sz="1400" u="none" cap="none" strike="noStrike">
              <a:solidFill>
                <a:srgbClr val="000000"/>
              </a:solidFill>
              <a:latin typeface="Arial"/>
              <a:ea typeface="Arial"/>
              <a:cs typeface="Arial"/>
              <a:sym typeface="Arial"/>
            </a:endParaRPr>
          </a:p>
          <a:p>
            <a:pPr indent="-196850" lvl="0" marL="285750" marR="0" rtl="0" algn="just">
              <a:lnSpc>
                <a:spcPct val="10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Exo 2"/>
              <a:ea typeface="Exo 2"/>
              <a:cs typeface="Exo 2"/>
              <a:sym typeface="Exo 2"/>
            </a:endParaRPr>
          </a:p>
        </p:txBody>
      </p:sp>
      <p:pic>
        <p:nvPicPr>
          <p:cNvPr descr="Go To Dialog Box" id="288" name="Google Shape;288;p16"/>
          <p:cNvPicPr preferRelativeResize="0"/>
          <p:nvPr/>
        </p:nvPicPr>
        <p:blipFill rotWithShape="1">
          <a:blip r:embed="rId3">
            <a:alphaModFix/>
          </a:blip>
          <a:srcRect b="0" l="0" r="0" t="0"/>
          <a:stretch/>
        </p:blipFill>
        <p:spPr>
          <a:xfrm>
            <a:off x="2185986" y="2471734"/>
            <a:ext cx="4772026" cy="23064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7"/>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a:t>
            </a:r>
            <a:endParaRPr/>
          </a:p>
        </p:txBody>
      </p:sp>
      <p:sp>
        <p:nvSpPr>
          <p:cNvPr id="294" name="Google Shape;294;p17"/>
          <p:cNvSpPr txBox="1"/>
          <p:nvPr/>
        </p:nvSpPr>
        <p:spPr>
          <a:xfrm>
            <a:off x="1297173" y="932519"/>
            <a:ext cx="6549653" cy="136062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Exo 2"/>
                <a:ea typeface="Exo 2"/>
                <a:cs typeface="Exo 2"/>
                <a:sym typeface="Exo 2"/>
              </a:rPr>
              <a:t>To find how a complex formula in a cell works step by step, you can use Evaluate Formula command.</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Exo 2"/>
                <a:ea typeface="Exo 2"/>
                <a:cs typeface="Exo 2"/>
                <a:sym typeface="Exo 2"/>
              </a:rPr>
              <a:t>Consider the formula NPV (Middle Year) in the cell C14. The formula is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Exo 2"/>
                <a:ea typeface="Exo 2"/>
                <a:cs typeface="Exo 2"/>
                <a:sym typeface="Exo 2"/>
              </a:rPr>
              <a:t>=SQRT (1 + C2)*C10</a:t>
            </a:r>
            <a:endParaRPr b="0" i="0" sz="1200" u="none" cap="none" strike="noStrike">
              <a:solidFill>
                <a:schemeClr val="dk1"/>
              </a:solidFill>
              <a:latin typeface="Exo 2"/>
              <a:ea typeface="Exo 2"/>
              <a:cs typeface="Exo 2"/>
              <a:sym typeface="Exo 2"/>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Click in the cell C14.</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Click the FORMULAS tab on the Ribbon.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Click Evaluate Formula in the Formula Auditing group. The Evaluate Formula dialog box appears.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US" sz="1200" u="none" cap="none" strike="noStrike">
                <a:solidFill>
                  <a:schemeClr val="dk1"/>
                </a:solidFill>
                <a:latin typeface="Exo 2"/>
                <a:ea typeface="Exo 2"/>
                <a:cs typeface="Exo 2"/>
                <a:sym typeface="Exo 2"/>
              </a:rPr>
            </a:br>
            <a:endParaRPr b="0" i="0" sz="1200" u="none" cap="none" strike="noStrike">
              <a:solidFill>
                <a:schemeClr val="dk1"/>
              </a:solidFill>
              <a:latin typeface="Exo 2"/>
              <a:ea typeface="Exo 2"/>
              <a:cs typeface="Exo 2"/>
              <a:sym typeface="Exo 2"/>
            </a:endParaRPr>
          </a:p>
        </p:txBody>
      </p:sp>
      <p:pic>
        <p:nvPicPr>
          <p:cNvPr descr="Evaluating Formula" id="295" name="Google Shape;295;p17"/>
          <p:cNvPicPr preferRelativeResize="0"/>
          <p:nvPr/>
        </p:nvPicPr>
        <p:blipFill rotWithShape="1">
          <a:blip r:embed="rId3">
            <a:alphaModFix/>
          </a:blip>
          <a:srcRect b="0" l="0" r="0" t="0"/>
          <a:stretch/>
        </p:blipFill>
        <p:spPr>
          <a:xfrm>
            <a:off x="2121693" y="2295923"/>
            <a:ext cx="4900612" cy="25728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01" name="Google Shape;301;p18"/>
          <p:cNvSpPr txBox="1"/>
          <p:nvPr/>
        </p:nvSpPr>
        <p:spPr>
          <a:xfrm>
            <a:off x="1297173" y="932519"/>
            <a:ext cx="6549653" cy="126061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Exo 2"/>
                <a:ea typeface="Exo 2"/>
                <a:cs typeface="Exo 2"/>
                <a:sym typeface="Exo 2"/>
              </a:rPr>
              <a:t>In the </a:t>
            </a:r>
            <a:r>
              <a:rPr b="1" i="0" lang="en-US" sz="1600" u="none" cap="none" strike="noStrike">
                <a:solidFill>
                  <a:schemeClr val="dk1"/>
                </a:solidFill>
                <a:latin typeface="Exo 2"/>
                <a:ea typeface="Exo 2"/>
                <a:cs typeface="Exo 2"/>
                <a:sym typeface="Exo 2"/>
              </a:rPr>
              <a:t>Evaluate Formula</a:t>
            </a:r>
            <a:r>
              <a:rPr b="0" i="0" lang="en-US" sz="1600" u="none" cap="none" strike="noStrike">
                <a:solidFill>
                  <a:schemeClr val="dk1"/>
                </a:solidFill>
                <a:latin typeface="Exo 2"/>
                <a:ea typeface="Exo 2"/>
                <a:cs typeface="Exo 2"/>
                <a:sym typeface="Exo 2"/>
              </a:rPr>
              <a:t> dialog box, the formula is displayed in the box under Evaluation. By clicking the </a:t>
            </a:r>
            <a:r>
              <a:rPr b="1" i="0" lang="en-US" sz="1600" u="none" cap="none" strike="noStrike">
                <a:solidFill>
                  <a:schemeClr val="dk1"/>
                </a:solidFill>
                <a:latin typeface="Exo 2"/>
                <a:ea typeface="Exo 2"/>
                <a:cs typeface="Exo 2"/>
                <a:sym typeface="Exo 2"/>
              </a:rPr>
              <a:t>Evaluate</a:t>
            </a:r>
            <a:r>
              <a:rPr b="0" i="0" lang="en-US" sz="1600" u="none" cap="none" strike="noStrike">
                <a:solidFill>
                  <a:schemeClr val="dk1"/>
                </a:solidFill>
                <a:latin typeface="Exo 2"/>
                <a:ea typeface="Exo 2"/>
                <a:cs typeface="Exo 2"/>
                <a:sym typeface="Exo 2"/>
              </a:rPr>
              <a:t> button several times, the formula gets evaluated step-wise. The expression with an underline will always be executed next.</a:t>
            </a:r>
            <a:endParaRPr b="0" i="0" sz="1200" u="none" cap="none" strike="noStrike">
              <a:solidFill>
                <a:schemeClr val="dk1"/>
              </a:solidFill>
              <a:latin typeface="Exo 2"/>
              <a:ea typeface="Exo 2"/>
              <a:cs typeface="Exo 2"/>
              <a:sym typeface="Exo 2"/>
            </a:endParaRPr>
          </a:p>
        </p:txBody>
      </p:sp>
      <p:pic>
        <p:nvPicPr>
          <p:cNvPr descr="Evaluating Formula" id="302" name="Google Shape;302;p18"/>
          <p:cNvPicPr preferRelativeResize="0"/>
          <p:nvPr/>
        </p:nvPicPr>
        <p:blipFill rotWithShape="1">
          <a:blip r:embed="rId3">
            <a:alphaModFix/>
          </a:blip>
          <a:srcRect b="0" l="0" r="0" t="0"/>
          <a:stretch/>
        </p:blipFill>
        <p:spPr>
          <a:xfrm>
            <a:off x="2121693" y="2211250"/>
            <a:ext cx="4900612" cy="25728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9"/>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08" name="Google Shape;308;p19"/>
          <p:cNvSpPr txBox="1"/>
          <p:nvPr/>
        </p:nvSpPr>
        <p:spPr>
          <a:xfrm>
            <a:off x="1297173" y="932519"/>
            <a:ext cx="6549653" cy="91056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Exo 2"/>
                <a:ea typeface="Exo 2"/>
                <a:cs typeface="Exo 2"/>
                <a:sym typeface="Exo 2"/>
              </a:rPr>
              <a:t>Here, C2 is underlined in the formula. So, it is evaluated in the next step. Click </a:t>
            </a:r>
            <a:r>
              <a:rPr b="1" i="0" lang="en-US" sz="2000" u="none" cap="none" strike="noStrike">
                <a:solidFill>
                  <a:schemeClr val="dk1"/>
                </a:solidFill>
                <a:latin typeface="Exo 2"/>
                <a:ea typeface="Exo 2"/>
                <a:cs typeface="Exo 2"/>
                <a:sym typeface="Exo 2"/>
              </a:rPr>
              <a:t>Evaluate</a:t>
            </a:r>
            <a:r>
              <a:rPr b="0" i="0" lang="en-US" sz="2000" u="none" cap="none" strike="noStrike">
                <a:solidFill>
                  <a:schemeClr val="dk1"/>
                </a:solidFill>
                <a:latin typeface="Exo 2"/>
                <a:ea typeface="Exo 2"/>
                <a:cs typeface="Exo 2"/>
                <a:sym typeface="Exo 2"/>
              </a:rPr>
              <a:t>.</a:t>
            </a:r>
            <a:endParaRPr b="0" i="0" sz="1200" u="none" cap="none" strike="noStrike">
              <a:solidFill>
                <a:schemeClr val="dk1"/>
              </a:solidFill>
              <a:latin typeface="Exo 2"/>
              <a:ea typeface="Exo 2"/>
              <a:cs typeface="Exo 2"/>
              <a:sym typeface="Exo 2"/>
            </a:endParaRPr>
          </a:p>
        </p:txBody>
      </p:sp>
      <p:pic>
        <p:nvPicPr>
          <p:cNvPr descr="Evaluate Formula" id="309" name="Google Shape;309;p19"/>
          <p:cNvPicPr preferRelativeResize="0"/>
          <p:nvPr/>
        </p:nvPicPr>
        <p:blipFill rotWithShape="1">
          <a:blip r:embed="rId3">
            <a:alphaModFix/>
          </a:blip>
          <a:srcRect b="0" l="0" r="0" t="0"/>
          <a:stretch/>
        </p:blipFill>
        <p:spPr>
          <a:xfrm>
            <a:off x="2017632" y="1864516"/>
            <a:ext cx="5108734" cy="30442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Why Use Excel for Auditing?</a:t>
            </a:r>
            <a:endParaRPr/>
          </a:p>
        </p:txBody>
      </p:sp>
      <p:sp>
        <p:nvSpPr>
          <p:cNvPr id="186" name="Google Shape;186;p2"/>
          <p:cNvSpPr txBox="1"/>
          <p:nvPr/>
        </p:nvSpPr>
        <p:spPr>
          <a:xfrm>
            <a:off x="1600200" y="1006759"/>
            <a:ext cx="5943600" cy="277942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xo 2"/>
                <a:ea typeface="Exo 2"/>
                <a:cs typeface="Exo 2"/>
                <a:sym typeface="Exo 2"/>
              </a:rPr>
              <a:t>You might want to check formulas for accuracy or find the source of an error. Excel Formula Auditing commands provide you an easy way to find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Exo 2"/>
                <a:ea typeface="Exo 2"/>
                <a:cs typeface="Exo 2"/>
                <a:sym typeface="Exo 2"/>
              </a:rPr>
              <a:t>Which cells are contributing in the calculation of a formula in the active cell.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Exo 2"/>
                <a:ea typeface="Exo 2"/>
                <a:cs typeface="Exo 2"/>
                <a:sym typeface="Exo 2"/>
              </a:rPr>
              <a:t>Which formulas are referring to the active cell.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xo 2"/>
                <a:ea typeface="Exo 2"/>
                <a:cs typeface="Exo 2"/>
                <a:sym typeface="Exo 2"/>
              </a:rPr>
              <a:t>These findings are shown graphically by arrow lines that makes the visualization easy.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0"/>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15" name="Google Shape;315;p20"/>
          <p:cNvSpPr txBox="1"/>
          <p:nvPr/>
        </p:nvSpPr>
        <p:spPr>
          <a:xfrm>
            <a:off x="1297173" y="932519"/>
            <a:ext cx="6549653" cy="781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Exo 2"/>
                <a:ea typeface="Exo 2"/>
                <a:cs typeface="Exo 2"/>
                <a:sym typeface="Exo 2"/>
              </a:rPr>
              <a:t>Cell C2 has value 0.2. Hence, C2 will be evaluated as 0.2. </a:t>
            </a:r>
            <a:r>
              <a:rPr b="1" i="0" lang="en-US" sz="1600" u="none" cap="none" strike="noStrike">
                <a:solidFill>
                  <a:schemeClr val="dk1"/>
                </a:solidFill>
                <a:latin typeface="Exo 2"/>
                <a:ea typeface="Exo 2"/>
                <a:cs typeface="Exo 2"/>
                <a:sym typeface="Exo 2"/>
              </a:rPr>
              <a:t>1+0.2</a:t>
            </a:r>
            <a:r>
              <a:rPr b="0" i="0" lang="en-US" sz="1600" u="none" cap="none" strike="noStrike">
                <a:solidFill>
                  <a:schemeClr val="dk1"/>
                </a:solidFill>
                <a:latin typeface="Exo 2"/>
                <a:ea typeface="Exo 2"/>
                <a:cs typeface="Exo 2"/>
                <a:sym typeface="Exo 2"/>
              </a:rPr>
              <a:t> is underlined showing it as the next step. Click </a:t>
            </a:r>
            <a:r>
              <a:rPr b="1" i="0" lang="en-US" sz="1600" u="none" cap="none" strike="noStrike">
                <a:solidFill>
                  <a:schemeClr val="dk1"/>
                </a:solidFill>
                <a:latin typeface="Exo 2"/>
                <a:ea typeface="Exo 2"/>
                <a:cs typeface="Exo 2"/>
                <a:sym typeface="Exo 2"/>
              </a:rPr>
              <a:t>Evaluate</a:t>
            </a:r>
            <a:r>
              <a:rPr b="0" i="0" lang="en-US" sz="16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p:txBody>
      </p:sp>
      <p:pic>
        <p:nvPicPr>
          <p:cNvPr descr="Click Evaluate Button" id="316" name="Google Shape;316;p20"/>
          <p:cNvPicPr preferRelativeResize="0"/>
          <p:nvPr/>
        </p:nvPicPr>
        <p:blipFill rotWithShape="1">
          <a:blip r:embed="rId3">
            <a:alphaModFix/>
          </a:blip>
          <a:srcRect b="0" l="0" r="0" t="0"/>
          <a:stretch/>
        </p:blipFill>
        <p:spPr>
          <a:xfrm>
            <a:off x="1881186" y="1843088"/>
            <a:ext cx="5381625" cy="284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1"/>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22" name="Google Shape;322;p21"/>
          <p:cNvSpPr txBox="1"/>
          <p:nvPr/>
        </p:nvSpPr>
        <p:spPr>
          <a:xfrm>
            <a:off x="1297173" y="932519"/>
            <a:ext cx="6549653" cy="781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Exo 2"/>
                <a:ea typeface="Exo 2"/>
                <a:cs typeface="Exo 2"/>
                <a:sym typeface="Exo 2"/>
              </a:rPr>
              <a:t>1+0.2 will be evaluated as 1.2. </a:t>
            </a:r>
            <a:r>
              <a:rPr b="1" i="0" lang="en-US" sz="1600" u="none" cap="none" strike="noStrike">
                <a:solidFill>
                  <a:schemeClr val="dk1"/>
                </a:solidFill>
                <a:latin typeface="Exo 2"/>
                <a:ea typeface="Exo 2"/>
                <a:cs typeface="Exo 2"/>
                <a:sym typeface="Exo 2"/>
              </a:rPr>
              <a:t>SQRT(1.2)</a:t>
            </a:r>
            <a:r>
              <a:rPr b="0" i="0" lang="en-US" sz="1600" u="none" cap="none" strike="noStrike">
                <a:solidFill>
                  <a:schemeClr val="dk1"/>
                </a:solidFill>
                <a:latin typeface="Exo 2"/>
                <a:ea typeface="Exo 2"/>
                <a:cs typeface="Exo 2"/>
                <a:sym typeface="Exo 2"/>
              </a:rPr>
              <a:t> is underlined showing it as next step. Click </a:t>
            </a:r>
            <a:r>
              <a:rPr b="1" i="0" lang="en-US" sz="1600" u="none" cap="none" strike="noStrike">
                <a:solidFill>
                  <a:schemeClr val="dk1"/>
                </a:solidFill>
                <a:latin typeface="Exo 2"/>
                <a:ea typeface="Exo 2"/>
                <a:cs typeface="Exo 2"/>
                <a:sym typeface="Exo 2"/>
              </a:rPr>
              <a:t>Evaluate</a:t>
            </a:r>
            <a:r>
              <a:rPr b="0" i="0" lang="en-US" sz="16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p:txBody>
      </p:sp>
      <p:pic>
        <p:nvPicPr>
          <p:cNvPr descr="Click Evaluate" id="323" name="Google Shape;323;p21"/>
          <p:cNvPicPr preferRelativeResize="0"/>
          <p:nvPr/>
        </p:nvPicPr>
        <p:blipFill rotWithShape="1">
          <a:blip r:embed="rId3">
            <a:alphaModFix/>
          </a:blip>
          <a:srcRect b="0" l="0" r="0" t="0"/>
          <a:stretch/>
        </p:blipFill>
        <p:spPr>
          <a:xfrm>
            <a:off x="1828799" y="1824037"/>
            <a:ext cx="5486400"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2"/>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29" name="Google Shape;329;p22"/>
          <p:cNvSpPr txBox="1"/>
          <p:nvPr/>
        </p:nvSpPr>
        <p:spPr>
          <a:xfrm>
            <a:off x="1297173" y="932519"/>
            <a:ext cx="6549653" cy="781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Exo 2"/>
                <a:ea typeface="Exo 2"/>
                <a:cs typeface="Exo 2"/>
                <a:sym typeface="Exo 2"/>
              </a:rPr>
              <a:t>SQRT(1.2) will be evaluated as 1.09544511501033. </a:t>
            </a:r>
            <a:r>
              <a:rPr b="1" i="0" lang="en-US" sz="1600" u="none" cap="none" strike="noStrike">
                <a:solidFill>
                  <a:schemeClr val="dk1"/>
                </a:solidFill>
                <a:latin typeface="Exo 2"/>
                <a:ea typeface="Exo 2"/>
                <a:cs typeface="Exo 2"/>
                <a:sym typeface="Exo 2"/>
              </a:rPr>
              <a:t>C10</a:t>
            </a:r>
            <a:r>
              <a:rPr b="0" i="0" lang="en-US" sz="1600" u="none" cap="none" strike="noStrike">
                <a:solidFill>
                  <a:schemeClr val="dk1"/>
                </a:solidFill>
                <a:latin typeface="Exo 2"/>
                <a:ea typeface="Exo 2"/>
                <a:cs typeface="Exo 2"/>
                <a:sym typeface="Exo 2"/>
              </a:rPr>
              <a:t> is underlined showing it as next step. Click </a:t>
            </a:r>
            <a:r>
              <a:rPr b="1" i="0" lang="en-US" sz="1600" u="none" cap="none" strike="noStrike">
                <a:solidFill>
                  <a:schemeClr val="dk1"/>
                </a:solidFill>
                <a:latin typeface="Exo 2"/>
                <a:ea typeface="Exo 2"/>
                <a:cs typeface="Exo 2"/>
                <a:sym typeface="Exo 2"/>
              </a:rPr>
              <a:t>Evaluate</a:t>
            </a:r>
            <a:r>
              <a:rPr b="0" i="0" lang="en-US" sz="16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p:txBody>
      </p:sp>
      <p:pic>
        <p:nvPicPr>
          <p:cNvPr descr="Evaluate" id="330" name="Google Shape;330;p22"/>
          <p:cNvPicPr preferRelativeResize="0"/>
          <p:nvPr/>
        </p:nvPicPr>
        <p:blipFill rotWithShape="1">
          <a:blip r:embed="rId3">
            <a:alphaModFix/>
          </a:blip>
          <a:srcRect b="0" l="0" r="0" t="0"/>
          <a:stretch/>
        </p:blipFill>
        <p:spPr>
          <a:xfrm>
            <a:off x="1924049" y="1790700"/>
            <a:ext cx="5295900" cy="279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3"/>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Evaluating a Formula (Cntd…)</a:t>
            </a:r>
            <a:endParaRPr/>
          </a:p>
        </p:txBody>
      </p:sp>
      <p:sp>
        <p:nvSpPr>
          <p:cNvPr id="336" name="Google Shape;336;p23"/>
          <p:cNvSpPr txBox="1"/>
          <p:nvPr/>
        </p:nvSpPr>
        <p:spPr>
          <a:xfrm>
            <a:off x="1297173" y="932519"/>
            <a:ext cx="6549653" cy="781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1.09544511501033*4976.8518518515 will be evaluated as 5,451.87.</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There are no more expressions to evaluate and this is the answer. The </a:t>
            </a:r>
            <a:r>
              <a:rPr b="1" i="0" lang="en-US" sz="1400" u="none" cap="none" strike="noStrike">
                <a:solidFill>
                  <a:schemeClr val="dk1"/>
                </a:solidFill>
                <a:latin typeface="Exo 2"/>
                <a:ea typeface="Exo 2"/>
                <a:cs typeface="Exo 2"/>
                <a:sym typeface="Exo 2"/>
              </a:rPr>
              <a:t>Evaluate</a:t>
            </a:r>
            <a:r>
              <a:rPr b="0" i="0" lang="en-US" sz="1400" u="none" cap="none" strike="noStrike">
                <a:solidFill>
                  <a:schemeClr val="dk1"/>
                </a:solidFill>
                <a:latin typeface="Exo 2"/>
                <a:ea typeface="Exo 2"/>
                <a:cs typeface="Exo 2"/>
                <a:sym typeface="Exo 2"/>
              </a:rPr>
              <a:t> button will be changed to </a:t>
            </a:r>
            <a:r>
              <a:rPr b="1" i="0" lang="en-US" sz="1400" u="none" cap="none" strike="noStrike">
                <a:solidFill>
                  <a:schemeClr val="dk1"/>
                </a:solidFill>
                <a:latin typeface="Exo 2"/>
                <a:ea typeface="Exo 2"/>
                <a:cs typeface="Exo 2"/>
                <a:sym typeface="Exo 2"/>
              </a:rPr>
              <a:t>Restart</a:t>
            </a:r>
            <a:r>
              <a:rPr b="0" i="0" lang="en-US" sz="1400" u="none" cap="none" strike="noStrike">
                <a:solidFill>
                  <a:schemeClr val="dk1"/>
                </a:solidFill>
                <a:latin typeface="Exo 2"/>
                <a:ea typeface="Exo 2"/>
                <a:cs typeface="Exo 2"/>
                <a:sym typeface="Exo 2"/>
              </a:rPr>
              <a:t> button, indicating completion of evaluation.</a:t>
            </a:r>
            <a:endParaRPr b="0" i="0" sz="1400" u="none" cap="none" strike="noStrike">
              <a:solidFill>
                <a:srgbClr val="000000"/>
              </a:solidFill>
              <a:latin typeface="Arial"/>
              <a:ea typeface="Arial"/>
              <a:cs typeface="Arial"/>
              <a:sym typeface="Arial"/>
            </a:endParaRPr>
          </a:p>
        </p:txBody>
      </p:sp>
      <p:pic>
        <p:nvPicPr>
          <p:cNvPr descr="Restart Button" id="337" name="Google Shape;337;p23"/>
          <p:cNvPicPr preferRelativeResize="0"/>
          <p:nvPr/>
        </p:nvPicPr>
        <p:blipFill rotWithShape="1">
          <a:blip r:embed="rId3">
            <a:alphaModFix/>
          </a:blip>
          <a:srcRect b="0" l="0" r="0" t="0"/>
          <a:stretch/>
        </p:blipFill>
        <p:spPr>
          <a:xfrm>
            <a:off x="1990724" y="1890713"/>
            <a:ext cx="5162550" cy="2705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4"/>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Error Checking</a:t>
            </a:r>
            <a:endParaRPr/>
          </a:p>
        </p:txBody>
      </p:sp>
      <p:sp>
        <p:nvSpPr>
          <p:cNvPr id="343" name="Google Shape;343;p24"/>
          <p:cNvSpPr txBox="1"/>
          <p:nvPr/>
        </p:nvSpPr>
        <p:spPr>
          <a:xfrm>
            <a:off x="1297173" y="861079"/>
            <a:ext cx="6549653" cy="781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It is a good practice to do an error check once your worksheet and/or workbook is ready with calculations.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Consider the following simple calculations.</a:t>
            </a:r>
            <a:endParaRPr b="0" i="0" sz="1400" u="none" cap="none" strike="noStrike">
              <a:solidFill>
                <a:srgbClr val="000000"/>
              </a:solidFill>
              <a:latin typeface="Arial"/>
              <a:ea typeface="Arial"/>
              <a:cs typeface="Arial"/>
              <a:sym typeface="Arial"/>
            </a:endParaRPr>
          </a:p>
        </p:txBody>
      </p:sp>
      <p:pic>
        <p:nvPicPr>
          <p:cNvPr descr="Error Checking" id="344" name="Google Shape;344;p24"/>
          <p:cNvPicPr preferRelativeResize="0"/>
          <p:nvPr/>
        </p:nvPicPr>
        <p:blipFill rotWithShape="1">
          <a:blip r:embed="rId3">
            <a:alphaModFix/>
          </a:blip>
          <a:srcRect b="0" l="0" r="0" t="0"/>
          <a:stretch/>
        </p:blipFill>
        <p:spPr>
          <a:xfrm>
            <a:off x="1714499" y="1846402"/>
            <a:ext cx="5715000" cy="251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Error Checking (Cntd…)</a:t>
            </a:r>
            <a:endParaRPr/>
          </a:p>
        </p:txBody>
      </p:sp>
      <p:sp>
        <p:nvSpPr>
          <p:cNvPr id="350" name="Google Shape;350;p25"/>
          <p:cNvSpPr txBox="1"/>
          <p:nvPr/>
        </p:nvSpPr>
        <p:spPr>
          <a:xfrm>
            <a:off x="1297172" y="914400"/>
            <a:ext cx="6549653" cy="159305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 calculation in the cell has resulted in the error #DIV/0!.</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in the cell C5.</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the FORMULAS tab on the Ribbon.</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the arrow next to Error Checking in the Formula Auditing group. In the drop-down list, you will find that </a:t>
            </a:r>
            <a:r>
              <a:rPr b="1" i="0" lang="en-US" sz="1400" u="none" cap="none" strike="noStrike">
                <a:solidFill>
                  <a:schemeClr val="dk1"/>
                </a:solidFill>
                <a:latin typeface="Exo 2"/>
                <a:ea typeface="Exo 2"/>
                <a:cs typeface="Exo 2"/>
                <a:sym typeface="Exo 2"/>
              </a:rPr>
              <a:t>Circular References</a:t>
            </a:r>
            <a:r>
              <a:rPr b="0" i="0" lang="en-US" sz="1400" u="none" cap="none" strike="noStrike">
                <a:solidFill>
                  <a:schemeClr val="dk1"/>
                </a:solidFill>
                <a:latin typeface="Exo 2"/>
                <a:ea typeface="Exo 2"/>
                <a:cs typeface="Exo 2"/>
                <a:sym typeface="Exo 2"/>
              </a:rPr>
              <a:t> is deactivated, indicating that your worksheet has no circular references.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Select </a:t>
            </a:r>
            <a:r>
              <a:rPr b="1" i="0" lang="en-US" sz="1400" u="none" cap="none" strike="noStrike">
                <a:solidFill>
                  <a:schemeClr val="dk1"/>
                </a:solidFill>
                <a:latin typeface="Exo 2"/>
                <a:ea typeface="Exo 2"/>
                <a:cs typeface="Exo 2"/>
                <a:sym typeface="Exo 2"/>
              </a:rPr>
              <a:t>Trace Error</a:t>
            </a:r>
            <a:r>
              <a:rPr b="0" i="0" lang="en-US" sz="1400" u="none" cap="none" strike="noStrike">
                <a:solidFill>
                  <a:schemeClr val="dk1"/>
                </a:solidFill>
                <a:latin typeface="Exo 2"/>
                <a:ea typeface="Exo 2"/>
                <a:cs typeface="Exo 2"/>
                <a:sym typeface="Exo 2"/>
              </a:rPr>
              <a:t> from the drop-down list.</a:t>
            </a:r>
            <a:endParaRPr b="0" i="0" sz="1400" u="none" cap="none" strike="noStrike">
              <a:solidFill>
                <a:srgbClr val="000000"/>
              </a:solidFill>
              <a:latin typeface="Arial"/>
              <a:ea typeface="Arial"/>
              <a:cs typeface="Arial"/>
              <a:sym typeface="Arial"/>
            </a:endParaRPr>
          </a:p>
        </p:txBody>
      </p:sp>
      <p:pic>
        <p:nvPicPr>
          <p:cNvPr descr="Select Trace Error" id="351" name="Google Shape;351;p25"/>
          <p:cNvPicPr preferRelativeResize="0"/>
          <p:nvPr/>
        </p:nvPicPr>
        <p:blipFill rotWithShape="1">
          <a:blip r:embed="rId3">
            <a:alphaModFix/>
          </a:blip>
          <a:srcRect b="0" l="0" r="0" t="0"/>
          <a:stretch/>
        </p:blipFill>
        <p:spPr>
          <a:xfrm>
            <a:off x="1714498" y="2733676"/>
            <a:ext cx="5715000" cy="176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Error Checking (Cntd…)</a:t>
            </a:r>
            <a:endParaRPr/>
          </a:p>
        </p:txBody>
      </p:sp>
      <p:sp>
        <p:nvSpPr>
          <p:cNvPr id="357" name="Google Shape;357;p26"/>
          <p:cNvSpPr txBox="1"/>
          <p:nvPr/>
        </p:nvSpPr>
        <p:spPr>
          <a:xfrm>
            <a:off x="2092661" y="1264440"/>
            <a:ext cx="2369068" cy="89267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 cells needed to compute the active cell are indicated by blue arrows.</a:t>
            </a:r>
            <a:endParaRPr b="0" i="0" sz="1400" u="none" cap="none" strike="noStrike">
              <a:solidFill>
                <a:srgbClr val="000000"/>
              </a:solidFill>
              <a:latin typeface="Arial"/>
              <a:ea typeface="Arial"/>
              <a:cs typeface="Arial"/>
              <a:sym typeface="Arial"/>
            </a:endParaRPr>
          </a:p>
        </p:txBody>
      </p:sp>
      <p:pic>
        <p:nvPicPr>
          <p:cNvPr descr="Select Trace Error" id="358" name="Google Shape;358;p26"/>
          <p:cNvPicPr preferRelativeResize="0"/>
          <p:nvPr/>
        </p:nvPicPr>
        <p:blipFill rotWithShape="1">
          <a:blip r:embed="rId3">
            <a:alphaModFix/>
          </a:blip>
          <a:srcRect b="0" l="0" r="0" t="0"/>
          <a:stretch/>
        </p:blipFill>
        <p:spPr>
          <a:xfrm>
            <a:off x="1818033" y="3195863"/>
            <a:ext cx="5715000" cy="1762125"/>
          </a:xfrm>
          <a:prstGeom prst="rect">
            <a:avLst/>
          </a:prstGeom>
          <a:noFill/>
          <a:ln>
            <a:noFill/>
          </a:ln>
        </p:spPr>
      </p:pic>
      <p:sp>
        <p:nvSpPr>
          <p:cNvPr id="359" name="Google Shape;359;p26"/>
          <p:cNvSpPr txBox="1"/>
          <p:nvPr/>
        </p:nvSpPr>
        <p:spPr>
          <a:xfrm>
            <a:off x="2092661" y="2459757"/>
            <a:ext cx="4827099" cy="69316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Click Remove Arrows.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Click the arrow next to Error Checking.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200"/>
              <a:buFont typeface="Noto Sans Symbols"/>
              <a:buChar char="▪"/>
            </a:pPr>
            <a:r>
              <a:rPr b="0" i="0" lang="en-US" sz="1200" u="none" cap="none" strike="noStrike">
                <a:solidFill>
                  <a:schemeClr val="dk1"/>
                </a:solidFill>
                <a:latin typeface="Exo 2"/>
                <a:ea typeface="Exo 2"/>
                <a:cs typeface="Exo 2"/>
                <a:sym typeface="Exo 2"/>
              </a:rPr>
              <a:t>Select Error Checking from the drop-down list.</a:t>
            </a:r>
            <a:endParaRPr b="0" i="0" sz="1400" u="none" cap="none" strike="noStrike">
              <a:solidFill>
                <a:srgbClr val="000000"/>
              </a:solidFill>
              <a:latin typeface="Arial"/>
              <a:ea typeface="Arial"/>
              <a:cs typeface="Arial"/>
              <a:sym typeface="Arial"/>
            </a:endParaRPr>
          </a:p>
        </p:txBody>
      </p:sp>
      <p:pic>
        <p:nvPicPr>
          <p:cNvPr descr="Activate Cell" id="360" name="Google Shape;360;p26"/>
          <p:cNvPicPr preferRelativeResize="0"/>
          <p:nvPr/>
        </p:nvPicPr>
        <p:blipFill rotWithShape="1">
          <a:blip r:embed="rId4">
            <a:alphaModFix/>
          </a:blip>
          <a:srcRect b="0" l="0" r="0" t="0"/>
          <a:stretch/>
        </p:blipFill>
        <p:spPr>
          <a:xfrm>
            <a:off x="4675533" y="922942"/>
            <a:ext cx="1803848" cy="12966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Error Checking (Cntd…)</a:t>
            </a:r>
            <a:endParaRPr/>
          </a:p>
        </p:txBody>
      </p:sp>
      <p:sp>
        <p:nvSpPr>
          <p:cNvPr id="366" name="Google Shape;366;p27"/>
          <p:cNvSpPr txBox="1"/>
          <p:nvPr/>
        </p:nvSpPr>
        <p:spPr>
          <a:xfrm>
            <a:off x="1774307" y="1173960"/>
            <a:ext cx="5589404" cy="44529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 </a:t>
            </a:r>
            <a:r>
              <a:rPr b="1" i="0" lang="en-US" sz="1400" u="none" cap="none" strike="noStrike">
                <a:solidFill>
                  <a:schemeClr val="dk1"/>
                </a:solidFill>
                <a:latin typeface="Exo 2"/>
                <a:ea typeface="Exo 2"/>
                <a:cs typeface="Exo 2"/>
                <a:sym typeface="Exo 2"/>
              </a:rPr>
              <a:t>Error Checking</a:t>
            </a:r>
            <a:r>
              <a:rPr b="0" i="0" lang="en-US" sz="1400" u="none" cap="none" strike="noStrike">
                <a:solidFill>
                  <a:schemeClr val="dk1"/>
                </a:solidFill>
                <a:latin typeface="Exo 2"/>
                <a:ea typeface="Exo 2"/>
                <a:cs typeface="Exo 2"/>
                <a:sym typeface="Exo 2"/>
              </a:rPr>
              <a:t> dialog box appears.</a:t>
            </a:r>
            <a:endParaRPr b="0" i="0" sz="1400" u="none" cap="none" strike="noStrike">
              <a:solidFill>
                <a:srgbClr val="000000"/>
              </a:solidFill>
              <a:latin typeface="Arial"/>
              <a:ea typeface="Arial"/>
              <a:cs typeface="Arial"/>
              <a:sym typeface="Arial"/>
            </a:endParaRPr>
          </a:p>
        </p:txBody>
      </p:sp>
      <p:pic>
        <p:nvPicPr>
          <p:cNvPr descr="Error Checking Dialog Box" id="367" name="Google Shape;367;p27"/>
          <p:cNvPicPr preferRelativeResize="0"/>
          <p:nvPr/>
        </p:nvPicPr>
        <p:blipFill rotWithShape="1">
          <a:blip r:embed="rId3">
            <a:alphaModFix/>
          </a:blip>
          <a:srcRect b="0" l="0" r="0" t="0"/>
          <a:stretch/>
        </p:blipFill>
        <p:spPr>
          <a:xfrm>
            <a:off x="1711509" y="1666872"/>
            <a:ext cx="5715000" cy="1857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8"/>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Error Checking (Cntd…)</a:t>
            </a:r>
            <a:endParaRPr/>
          </a:p>
        </p:txBody>
      </p:sp>
      <p:sp>
        <p:nvSpPr>
          <p:cNvPr id="373" name="Google Shape;373;p28"/>
          <p:cNvSpPr txBox="1"/>
          <p:nvPr/>
        </p:nvSpPr>
        <p:spPr>
          <a:xfrm>
            <a:off x="1297172" y="914399"/>
            <a:ext cx="6549653" cy="17986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Observe the following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If you click </a:t>
            </a:r>
            <a:r>
              <a:rPr b="1" i="0" lang="en-US" sz="1400" u="none" cap="none" strike="noStrike">
                <a:solidFill>
                  <a:schemeClr val="dk1"/>
                </a:solidFill>
                <a:latin typeface="Exo 2"/>
                <a:ea typeface="Exo 2"/>
                <a:cs typeface="Exo 2"/>
                <a:sym typeface="Exo 2"/>
              </a:rPr>
              <a:t>Help on this error</a:t>
            </a:r>
            <a:r>
              <a:rPr b="0" i="0" lang="en-US" sz="1400" u="none" cap="none" strike="noStrike">
                <a:solidFill>
                  <a:schemeClr val="dk1"/>
                </a:solidFill>
                <a:latin typeface="Exo 2"/>
                <a:ea typeface="Exo 2"/>
                <a:cs typeface="Exo 2"/>
                <a:sym typeface="Exo 2"/>
              </a:rPr>
              <a:t>, Excel help on the error will be displayed.</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If you click </a:t>
            </a:r>
            <a:r>
              <a:rPr b="1" i="0" lang="en-US" sz="1400" u="none" cap="none" strike="noStrike">
                <a:solidFill>
                  <a:schemeClr val="dk1"/>
                </a:solidFill>
                <a:latin typeface="Exo 2"/>
                <a:ea typeface="Exo 2"/>
                <a:cs typeface="Exo 2"/>
                <a:sym typeface="Exo 2"/>
              </a:rPr>
              <a:t>Show Calculation Steps</a:t>
            </a:r>
            <a:r>
              <a:rPr b="0" i="0" lang="en-US" sz="1400" u="none" cap="none" strike="noStrike">
                <a:solidFill>
                  <a:schemeClr val="dk1"/>
                </a:solidFill>
                <a:latin typeface="Exo 2"/>
                <a:ea typeface="Exo 2"/>
                <a:cs typeface="Exo 2"/>
                <a:sym typeface="Exo 2"/>
              </a:rPr>
              <a:t>, Evaluate Formula dialog box appears.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If you click </a:t>
            </a:r>
            <a:r>
              <a:rPr b="1" i="0" lang="en-US" sz="1400" u="none" cap="none" strike="noStrike">
                <a:solidFill>
                  <a:schemeClr val="dk1"/>
                </a:solidFill>
                <a:latin typeface="Exo 2"/>
                <a:ea typeface="Exo 2"/>
                <a:cs typeface="Exo 2"/>
                <a:sym typeface="Exo 2"/>
              </a:rPr>
              <a:t>Ignore Error</a:t>
            </a:r>
            <a:r>
              <a:rPr b="0" i="0" lang="en-US" sz="1400" u="none" cap="none" strike="noStrike">
                <a:solidFill>
                  <a:schemeClr val="dk1"/>
                </a:solidFill>
                <a:latin typeface="Exo 2"/>
                <a:ea typeface="Exo 2"/>
                <a:cs typeface="Exo 2"/>
                <a:sym typeface="Exo 2"/>
              </a:rPr>
              <a:t>, the Error Checking dialog box closes and if you click </a:t>
            </a:r>
            <a:r>
              <a:rPr b="1" i="0" lang="en-US" sz="1400" u="none" cap="none" strike="noStrike">
                <a:solidFill>
                  <a:schemeClr val="dk1"/>
                </a:solidFill>
                <a:latin typeface="Exo 2"/>
                <a:ea typeface="Exo 2"/>
                <a:cs typeface="Exo 2"/>
                <a:sym typeface="Exo 2"/>
              </a:rPr>
              <a:t>Error Checking</a:t>
            </a:r>
            <a:r>
              <a:rPr b="0" i="0" lang="en-US" sz="1400" u="none" cap="none" strike="noStrike">
                <a:solidFill>
                  <a:schemeClr val="dk1"/>
                </a:solidFill>
                <a:latin typeface="Exo 2"/>
                <a:ea typeface="Exo 2"/>
                <a:cs typeface="Exo 2"/>
                <a:sym typeface="Exo 2"/>
              </a:rPr>
              <a:t> command again, it ignores this error.</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If you click </a:t>
            </a:r>
            <a:r>
              <a:rPr b="1" i="0" lang="en-US" sz="1400" u="none" cap="none" strike="noStrike">
                <a:solidFill>
                  <a:schemeClr val="dk1"/>
                </a:solidFill>
                <a:latin typeface="Exo 2"/>
                <a:ea typeface="Exo 2"/>
                <a:cs typeface="Exo 2"/>
                <a:sym typeface="Exo 2"/>
              </a:rPr>
              <a:t>Edit in Formula Bar</a:t>
            </a:r>
            <a:r>
              <a:rPr b="0" i="0" lang="en-US" sz="1400" u="none" cap="none" strike="noStrike">
                <a:solidFill>
                  <a:schemeClr val="dk1"/>
                </a:solidFill>
                <a:latin typeface="Exo 2"/>
                <a:ea typeface="Exo 2"/>
                <a:cs typeface="Exo 2"/>
                <a:sym typeface="Exo 2"/>
              </a:rPr>
              <a:t>, you will be taken to the formula in the formula bar, so that you can edit the formula in the cell.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p:txBody>
      </p:sp>
      <p:pic>
        <p:nvPicPr>
          <p:cNvPr descr="Error Checking Dialog Box" id="374" name="Google Shape;374;p28"/>
          <p:cNvPicPr preferRelativeResize="0"/>
          <p:nvPr/>
        </p:nvPicPr>
        <p:blipFill rotWithShape="1">
          <a:blip r:embed="rId3">
            <a:alphaModFix/>
          </a:blip>
          <a:srcRect b="0" l="0" r="0" t="0"/>
          <a:stretch/>
        </p:blipFill>
        <p:spPr>
          <a:xfrm>
            <a:off x="1714498" y="2624134"/>
            <a:ext cx="5715000" cy="185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9"/>
          <p:cNvSpPr txBox="1"/>
          <p:nvPr>
            <p:ph type="ctrTitle"/>
          </p:nvPr>
        </p:nvSpPr>
        <p:spPr>
          <a:xfrm flipH="1">
            <a:off x="76027" y="2801131"/>
            <a:ext cx="6110027"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Analyze Data in Excel</a:t>
            </a:r>
            <a:endParaRPr/>
          </a:p>
        </p:txBody>
      </p:sp>
      <p:cxnSp>
        <p:nvCxnSpPr>
          <p:cNvPr id="381" name="Google Shape;381;p29"/>
          <p:cNvCxnSpPr/>
          <p:nvPr/>
        </p:nvCxnSpPr>
        <p:spPr>
          <a:xfrm>
            <a:off x="0" y="4028275"/>
            <a:ext cx="3151909" cy="0"/>
          </a:xfrm>
          <a:prstGeom prst="straightConnector1">
            <a:avLst/>
          </a:prstGeom>
          <a:noFill/>
          <a:ln cap="flat" cmpd="sng" w="9525">
            <a:solidFill>
              <a:schemeClr val="dk2"/>
            </a:solidFill>
            <a:prstDash val="solid"/>
            <a:round/>
            <a:headEnd len="sm" w="sm" type="none"/>
            <a:tailEnd len="sm" w="sm" type="none"/>
          </a:ln>
        </p:spPr>
      </p:cxnSp>
      <p:grpSp>
        <p:nvGrpSpPr>
          <p:cNvPr id="382" name="Google Shape;382;p29"/>
          <p:cNvGrpSpPr/>
          <p:nvPr/>
        </p:nvGrpSpPr>
        <p:grpSpPr>
          <a:xfrm>
            <a:off x="8089940" y="561326"/>
            <a:ext cx="423413" cy="421569"/>
            <a:chOff x="7703675" y="2541175"/>
            <a:chExt cx="499425" cy="497250"/>
          </a:xfrm>
        </p:grpSpPr>
        <p:sp>
          <p:nvSpPr>
            <p:cNvPr id="383" name="Google Shape;383;p2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Setting the Display Option</a:t>
            </a:r>
            <a:endParaRPr/>
          </a:p>
        </p:txBody>
      </p:sp>
      <p:sp>
        <p:nvSpPr>
          <p:cNvPr id="192" name="Google Shape;192;p3"/>
          <p:cNvSpPr txBox="1"/>
          <p:nvPr/>
        </p:nvSpPr>
        <p:spPr>
          <a:xfrm>
            <a:off x="947468" y="1043325"/>
            <a:ext cx="6863297" cy="267662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You need to check whether the display options for the workbooks you are using are correctly set.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a:t>
            </a:r>
            <a:r>
              <a:rPr b="1" i="0" lang="en-US" sz="1400" u="none" cap="none" strike="noStrike">
                <a:solidFill>
                  <a:schemeClr val="dk1"/>
                </a:solidFill>
                <a:latin typeface="Exo 2"/>
                <a:ea typeface="Exo 2"/>
                <a:cs typeface="Exo 2"/>
                <a:sym typeface="Exo 2"/>
              </a:rPr>
              <a:t>FILE &gt; Options</a:t>
            </a:r>
            <a:r>
              <a:rPr b="0" i="0" lang="en-US" sz="14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In the Excel Options dialog box, click Advanced.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In Display options for the workbook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Select the workbook.</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Check that under For objects, show, All is selected.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Repeat this step for all the workbooks you are auditing.</a:t>
            </a:r>
            <a:endParaRPr b="0" i="0" sz="1400" u="none" cap="none" strike="noStrike">
              <a:solidFill>
                <a:srgbClr val="000000"/>
              </a:solidFill>
              <a:latin typeface="Arial"/>
              <a:ea typeface="Arial"/>
              <a:cs typeface="Arial"/>
              <a:sym typeface="Arial"/>
            </a:endParaRPr>
          </a:p>
        </p:txBody>
      </p:sp>
      <p:pic>
        <p:nvPicPr>
          <p:cNvPr descr="Setting the Display Options" id="193" name="Google Shape;193;p3"/>
          <p:cNvPicPr preferRelativeResize="0"/>
          <p:nvPr/>
        </p:nvPicPr>
        <p:blipFill rotWithShape="1">
          <a:blip r:embed="rId3">
            <a:alphaModFix/>
          </a:blip>
          <a:srcRect b="0" l="0" r="0" t="0"/>
          <a:stretch/>
        </p:blipFill>
        <p:spPr>
          <a:xfrm>
            <a:off x="5067300" y="1524125"/>
            <a:ext cx="3748050" cy="3619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a:t>
            </a:r>
            <a:endParaRPr/>
          </a:p>
        </p:txBody>
      </p:sp>
      <p:sp>
        <p:nvSpPr>
          <p:cNvPr id="393" name="Google Shape;393;p30"/>
          <p:cNvSpPr txBox="1"/>
          <p:nvPr/>
        </p:nvSpPr>
        <p:spPr>
          <a:xfrm>
            <a:off x="1297172" y="914400"/>
            <a:ext cx="6549653" cy="101441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Open your Excel application.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Open your spreadsheet and click </a:t>
            </a:r>
            <a:r>
              <a:rPr b="1" i="0" lang="en-US" sz="1400" u="none" cap="none" strike="noStrike">
                <a:solidFill>
                  <a:schemeClr val="dk1"/>
                </a:solidFill>
                <a:latin typeface="Exo 2"/>
                <a:ea typeface="Exo 2"/>
                <a:cs typeface="Exo 2"/>
                <a:sym typeface="Exo 2"/>
              </a:rPr>
              <a:t>INSERT</a:t>
            </a:r>
            <a:r>
              <a:rPr b="0" i="0" lang="en-US" sz="1400" u="none" cap="none" strike="noStrike">
                <a:solidFill>
                  <a:schemeClr val="dk1"/>
                </a:solidFill>
                <a:latin typeface="Exo 2"/>
                <a:ea typeface="Exo 2"/>
                <a:cs typeface="Exo 2"/>
                <a:sym typeface="Exo 2"/>
              </a:rPr>
              <a:t> from the top toolbar. From the drop-down menu, you will see </a:t>
            </a:r>
            <a:r>
              <a:rPr b="1" i="0" lang="en-US" sz="1400" u="none" cap="none" strike="noStrike">
                <a:solidFill>
                  <a:schemeClr val="dk1"/>
                </a:solidFill>
                <a:latin typeface="Exo 2"/>
                <a:ea typeface="Exo 2"/>
                <a:cs typeface="Exo 2"/>
                <a:sym typeface="Exo 2"/>
              </a:rPr>
              <a:t>My Apps</a:t>
            </a:r>
            <a:r>
              <a:rPr b="0" i="0" lang="en-US" sz="14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on </a:t>
            </a:r>
            <a:r>
              <a:rPr b="1" i="0" lang="en-US" sz="1400" u="none" cap="none" strike="noStrike">
                <a:solidFill>
                  <a:schemeClr val="dk1"/>
                </a:solidFill>
                <a:latin typeface="Exo 2"/>
                <a:ea typeface="Exo 2"/>
                <a:cs typeface="Exo 2"/>
                <a:sym typeface="Exo 2"/>
              </a:rPr>
              <a:t>My Apps</a:t>
            </a:r>
            <a:r>
              <a:rPr b="0" i="0" lang="en-US" sz="1400" u="none" cap="none" strike="noStrike">
                <a:solidFill>
                  <a:schemeClr val="dk1"/>
                </a:solidFill>
                <a:latin typeface="Exo 2"/>
                <a:ea typeface="Exo 2"/>
                <a:cs typeface="Exo 2"/>
                <a:sym typeface="Exo 2"/>
              </a:rPr>
              <a:t> and then click to </a:t>
            </a:r>
            <a:r>
              <a:rPr b="1" i="0" lang="en-US" sz="1400" u="none" cap="none" strike="noStrike">
                <a:solidFill>
                  <a:schemeClr val="dk1"/>
                </a:solidFill>
                <a:latin typeface="Exo 2"/>
                <a:ea typeface="Exo 2"/>
                <a:cs typeface="Exo 2"/>
                <a:sym typeface="Exo 2"/>
              </a:rPr>
              <a:t>See All</a:t>
            </a:r>
            <a:endParaRPr b="0" i="0" sz="1400" u="none" cap="none" strike="noStrike">
              <a:solidFill>
                <a:schemeClr val="dk1"/>
              </a:solidFill>
              <a:latin typeface="Exo 2"/>
              <a:ea typeface="Exo 2"/>
              <a:cs typeface="Exo 2"/>
              <a:sym typeface="Exo 2"/>
            </a:endParaRPr>
          </a:p>
        </p:txBody>
      </p:sp>
      <p:pic>
        <p:nvPicPr>
          <p:cNvPr id="394" name="Google Shape;394;p30"/>
          <p:cNvPicPr preferRelativeResize="0"/>
          <p:nvPr/>
        </p:nvPicPr>
        <p:blipFill rotWithShape="1">
          <a:blip r:embed="rId3">
            <a:alphaModFix/>
          </a:blip>
          <a:srcRect b="0" l="0" r="0" t="0"/>
          <a:stretch/>
        </p:blipFill>
        <p:spPr>
          <a:xfrm>
            <a:off x="2378865" y="2096013"/>
            <a:ext cx="4386266" cy="27333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00" name="Google Shape;400;p31"/>
          <p:cNvSpPr txBox="1"/>
          <p:nvPr/>
        </p:nvSpPr>
        <p:spPr>
          <a:xfrm>
            <a:off x="1297172" y="914400"/>
            <a:ext cx="6549653" cy="101441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If you’ve already added ChartExpo for Excel, you’ll see it available. Otherwise, you’ll have to visit the Microsoft Office Store and download the free plugin.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Once you’ve installed ChartExpo, select the add-in and click on the </a:t>
            </a:r>
            <a:r>
              <a:rPr b="1" i="0" lang="en-US" sz="1400" u="none" cap="none" strike="noStrike">
                <a:solidFill>
                  <a:schemeClr val="dk1"/>
                </a:solidFill>
                <a:latin typeface="Exo 2"/>
                <a:ea typeface="Exo 2"/>
                <a:cs typeface="Exo 2"/>
                <a:sym typeface="Exo 2"/>
              </a:rPr>
              <a:t>Insert </a:t>
            </a:r>
            <a:r>
              <a:rPr b="0" i="0" lang="en-US" sz="1400" u="none" cap="none" strike="noStrike">
                <a:solidFill>
                  <a:schemeClr val="dk1"/>
                </a:solidFill>
                <a:latin typeface="Exo 2"/>
                <a:ea typeface="Exo 2"/>
                <a:cs typeface="Exo 2"/>
                <a:sym typeface="Exo 2"/>
              </a:rPr>
              <a:t>button.</a:t>
            </a:r>
            <a:endParaRPr b="0" i="0" sz="1400" u="none" cap="none" strike="noStrike">
              <a:solidFill>
                <a:srgbClr val="000000"/>
              </a:solidFill>
              <a:latin typeface="Arial"/>
              <a:ea typeface="Arial"/>
              <a:cs typeface="Arial"/>
              <a:sym typeface="Arial"/>
            </a:endParaRPr>
          </a:p>
        </p:txBody>
      </p:sp>
      <p:pic>
        <p:nvPicPr>
          <p:cNvPr descr="Analyze Data With Excel" id="401" name="Google Shape;401;p31"/>
          <p:cNvPicPr preferRelativeResize="0"/>
          <p:nvPr/>
        </p:nvPicPr>
        <p:blipFill rotWithShape="1">
          <a:blip r:embed="rId3">
            <a:alphaModFix/>
          </a:blip>
          <a:srcRect b="0" l="0" r="0" t="0"/>
          <a:stretch/>
        </p:blipFill>
        <p:spPr>
          <a:xfrm>
            <a:off x="2138361" y="2068032"/>
            <a:ext cx="4867274" cy="31289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07" name="Google Shape;407;p32"/>
          <p:cNvSpPr txBox="1"/>
          <p:nvPr/>
        </p:nvSpPr>
        <p:spPr>
          <a:xfrm>
            <a:off x="1297172" y="914400"/>
            <a:ext cx="6549653" cy="138588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By clicking insert, you’ll add ChartExpo to your Excel environment.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You’ll be asked to log in with your Microsoft account. If you don’t have one, you can create one for free.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It’s worth mentioning that you are only required to log into your Microsoft Account the first time you access ChartExpo. Each time you use the plugin after, you will not have to undergo this step</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Exo 2"/>
              <a:ea typeface="Exo 2"/>
              <a:cs typeface="Exo 2"/>
              <a:sym typeface="Exo 2"/>
            </a:endParaRPr>
          </a:p>
        </p:txBody>
      </p:sp>
      <p:pic>
        <p:nvPicPr>
          <p:cNvPr descr="Analyze Data With Excel" id="408" name="Google Shape;408;p32"/>
          <p:cNvPicPr preferRelativeResize="0"/>
          <p:nvPr/>
        </p:nvPicPr>
        <p:blipFill rotWithShape="1">
          <a:blip r:embed="rId3">
            <a:alphaModFix/>
          </a:blip>
          <a:srcRect b="0" l="0" r="0" t="0"/>
          <a:stretch/>
        </p:blipFill>
        <p:spPr>
          <a:xfrm>
            <a:off x="2536029" y="2367981"/>
            <a:ext cx="4071938" cy="26363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14" name="Google Shape;414;p33"/>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At this stage, you are ready to begin using ChartExpo. You have access to the entire library of charts and visualizations. Click on the start button to continue.</a:t>
            </a:r>
            <a:endParaRPr b="0" i="0" sz="1400" u="none" cap="none" strike="noStrike">
              <a:solidFill>
                <a:srgbClr val="000000"/>
              </a:solidFill>
              <a:latin typeface="Arial"/>
              <a:ea typeface="Arial"/>
              <a:cs typeface="Arial"/>
              <a:sym typeface="Arial"/>
            </a:endParaRPr>
          </a:p>
        </p:txBody>
      </p:sp>
      <p:pic>
        <p:nvPicPr>
          <p:cNvPr descr="Analyze Data With Excel" id="415" name="Google Shape;415;p33"/>
          <p:cNvPicPr preferRelativeResize="0"/>
          <p:nvPr/>
        </p:nvPicPr>
        <p:blipFill rotWithShape="1">
          <a:blip r:embed="rId3">
            <a:alphaModFix/>
          </a:blip>
          <a:srcRect b="0" l="0" r="0" t="0"/>
          <a:stretch/>
        </p:blipFill>
        <p:spPr>
          <a:xfrm>
            <a:off x="2221704" y="1607568"/>
            <a:ext cx="4700588" cy="30271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21" name="Google Shape;421;p34"/>
          <p:cNvSpPr txBox="1"/>
          <p:nvPr/>
        </p:nvSpPr>
        <p:spPr>
          <a:xfrm>
            <a:off x="2728912" y="971550"/>
            <a:ext cx="3686176" cy="41433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Click </a:t>
            </a:r>
            <a:r>
              <a:rPr b="1" i="0" lang="en-US" sz="1400" u="none" cap="none" strike="noStrike">
                <a:solidFill>
                  <a:schemeClr val="dk1"/>
                </a:solidFill>
                <a:latin typeface="Exo 2"/>
                <a:ea typeface="Exo 2"/>
                <a:cs typeface="Exo 2"/>
                <a:sym typeface="Exo 2"/>
              </a:rPr>
              <a:t>Create Chart</a:t>
            </a:r>
            <a:r>
              <a:rPr b="0" i="0" lang="en-US" sz="1400" u="none" cap="none" strike="noStrike">
                <a:solidFill>
                  <a:schemeClr val="dk1"/>
                </a:solidFill>
                <a:latin typeface="Exo 2"/>
                <a:ea typeface="Exo 2"/>
                <a:cs typeface="Exo 2"/>
                <a:sym typeface="Exo 2"/>
              </a:rPr>
              <a:t> to get started.</a:t>
            </a:r>
            <a:endParaRPr b="0" i="0" sz="1400" u="none" cap="none" strike="noStrike">
              <a:solidFill>
                <a:srgbClr val="000000"/>
              </a:solidFill>
              <a:latin typeface="Arial"/>
              <a:ea typeface="Arial"/>
              <a:cs typeface="Arial"/>
              <a:sym typeface="Arial"/>
            </a:endParaRPr>
          </a:p>
        </p:txBody>
      </p:sp>
      <p:pic>
        <p:nvPicPr>
          <p:cNvPr descr="Analyze Data With Excel" id="422" name="Google Shape;422;p34"/>
          <p:cNvPicPr preferRelativeResize="0"/>
          <p:nvPr/>
        </p:nvPicPr>
        <p:blipFill rotWithShape="1">
          <a:blip r:embed="rId3">
            <a:alphaModFix/>
          </a:blip>
          <a:srcRect b="0" l="0" r="0" t="0"/>
          <a:stretch/>
        </p:blipFill>
        <p:spPr>
          <a:xfrm>
            <a:off x="1393031" y="1498030"/>
            <a:ext cx="6357938" cy="303326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28" name="Google Shape;428;p35"/>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Next, you’ll see a list of different chart categories. You can select any group to expand it and see the individual charts available under that category.</a:t>
            </a:r>
            <a:endParaRPr b="0" i="0" sz="1400" u="none" cap="none" strike="noStrike">
              <a:solidFill>
                <a:srgbClr val="000000"/>
              </a:solidFill>
              <a:latin typeface="Arial"/>
              <a:ea typeface="Arial"/>
              <a:cs typeface="Arial"/>
              <a:sym typeface="Arial"/>
            </a:endParaRPr>
          </a:p>
        </p:txBody>
      </p:sp>
      <p:pic>
        <p:nvPicPr>
          <p:cNvPr descr="Analyze Data With Excel" id="429" name="Google Shape;429;p35"/>
          <p:cNvPicPr preferRelativeResize="0"/>
          <p:nvPr/>
        </p:nvPicPr>
        <p:blipFill rotWithShape="1">
          <a:blip r:embed="rId3">
            <a:alphaModFix/>
          </a:blip>
          <a:srcRect b="0" l="0" r="0" t="0"/>
          <a:stretch/>
        </p:blipFill>
        <p:spPr>
          <a:xfrm>
            <a:off x="1685923" y="1607568"/>
            <a:ext cx="5772150" cy="26806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35" name="Google Shape;435;p36"/>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Let’s say you are running a Google Ads campaign and you want to analyze your ad impressions by time. You can select the </a:t>
            </a:r>
            <a:r>
              <a:rPr b="1" i="0" lang="en-US" sz="1400" u="none" cap="none" strike="noStrike">
                <a:solidFill>
                  <a:schemeClr val="dk1"/>
                </a:solidFill>
                <a:latin typeface="Exo 2"/>
                <a:ea typeface="Exo 2"/>
                <a:cs typeface="Exo 2"/>
                <a:sym typeface="Exo 2"/>
              </a:rPr>
              <a:t>Pay-per-click (PPC)</a:t>
            </a:r>
            <a:r>
              <a:rPr b="0" i="0" lang="en-US" sz="1400" u="none" cap="none" strike="noStrike">
                <a:solidFill>
                  <a:schemeClr val="dk1"/>
                </a:solidFill>
                <a:latin typeface="Exo 2"/>
                <a:ea typeface="Exo 2"/>
                <a:cs typeface="Exo 2"/>
                <a:sym typeface="Exo 2"/>
              </a:rPr>
              <a:t> category and then choose the </a:t>
            </a:r>
            <a:r>
              <a:rPr b="1" i="0" lang="en-US" sz="1400" u="none" cap="none" strike="noStrike">
                <a:solidFill>
                  <a:schemeClr val="dk1"/>
                </a:solidFill>
                <a:latin typeface="Exo 2"/>
                <a:ea typeface="Exo 2"/>
                <a:cs typeface="Exo 2"/>
                <a:sym typeface="Exo 2"/>
              </a:rPr>
              <a:t>Dayparting</a:t>
            </a:r>
            <a:r>
              <a:rPr b="0" i="0" lang="en-US" sz="1400" u="none" cap="none" strike="noStrike">
                <a:solidFill>
                  <a:schemeClr val="dk1"/>
                </a:solidFill>
                <a:latin typeface="Exo 2"/>
                <a:ea typeface="Exo 2"/>
                <a:cs typeface="Exo 2"/>
                <a:sym typeface="Exo 2"/>
              </a:rPr>
              <a:t> </a:t>
            </a:r>
            <a:r>
              <a:rPr b="1" i="0" lang="en-US" sz="1400" u="none" cap="none" strike="noStrike">
                <a:solidFill>
                  <a:schemeClr val="dk1"/>
                </a:solidFill>
                <a:latin typeface="Exo 2"/>
                <a:ea typeface="Exo 2"/>
                <a:cs typeface="Exo 2"/>
                <a:sym typeface="Exo 2"/>
              </a:rPr>
              <a:t>Chart</a:t>
            </a:r>
            <a:r>
              <a:rPr b="0" i="0" lang="en-US" sz="14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p:txBody>
      </p:sp>
      <p:pic>
        <p:nvPicPr>
          <p:cNvPr id="436" name="Google Shape;436;p36"/>
          <p:cNvPicPr preferRelativeResize="0"/>
          <p:nvPr/>
        </p:nvPicPr>
        <p:blipFill rotWithShape="1">
          <a:blip r:embed="rId3">
            <a:alphaModFix/>
          </a:blip>
          <a:srcRect b="0" l="0" r="0" t="0"/>
          <a:stretch/>
        </p:blipFill>
        <p:spPr>
          <a:xfrm>
            <a:off x="1585910" y="1828800"/>
            <a:ext cx="5972176" cy="28253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42" name="Google Shape;442;p37"/>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Once you create the chart, you’ll see a sample Dayparting chart that looks like this:</a:t>
            </a:r>
            <a:endParaRPr b="0" i="0" sz="1400" u="none" cap="none" strike="noStrike">
              <a:solidFill>
                <a:srgbClr val="000000"/>
              </a:solidFill>
              <a:latin typeface="Arial"/>
              <a:ea typeface="Arial"/>
              <a:cs typeface="Arial"/>
              <a:sym typeface="Arial"/>
            </a:endParaRPr>
          </a:p>
        </p:txBody>
      </p:sp>
      <p:pic>
        <p:nvPicPr>
          <p:cNvPr descr="Analyze Data With Excel" id="443" name="Google Shape;443;p37"/>
          <p:cNvPicPr preferRelativeResize="0"/>
          <p:nvPr/>
        </p:nvPicPr>
        <p:blipFill rotWithShape="1">
          <a:blip r:embed="rId3">
            <a:alphaModFix/>
          </a:blip>
          <a:srcRect b="0" l="0" r="0" t="0"/>
          <a:stretch/>
        </p:blipFill>
        <p:spPr>
          <a:xfrm>
            <a:off x="2250279" y="1431218"/>
            <a:ext cx="4643438" cy="3124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49" name="Google Shape;449;p38"/>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By clicking </a:t>
            </a:r>
            <a:r>
              <a:rPr b="1" i="0" lang="en-US" sz="1400" u="none" cap="none" strike="noStrike">
                <a:solidFill>
                  <a:schemeClr val="dk1"/>
                </a:solidFill>
                <a:latin typeface="Exo 2"/>
                <a:ea typeface="Exo 2"/>
                <a:cs typeface="Exo 2"/>
                <a:sym typeface="Exo 2"/>
              </a:rPr>
              <a:t>Explore Sample Data,</a:t>
            </a:r>
            <a:r>
              <a:rPr b="0" i="0" lang="en-US" sz="1400" u="none" cap="none" strike="noStrike">
                <a:solidFill>
                  <a:schemeClr val="dk1"/>
                </a:solidFill>
                <a:latin typeface="Exo 2"/>
                <a:ea typeface="Exo 2"/>
                <a:cs typeface="Exo 2"/>
                <a:sym typeface="Exo 2"/>
              </a:rPr>
              <a:t> the data will be automatically added to your spreadsheet.</a:t>
            </a:r>
            <a:endParaRPr b="0" i="0" sz="1400" u="none" cap="none" strike="noStrike">
              <a:solidFill>
                <a:srgbClr val="000000"/>
              </a:solidFill>
              <a:latin typeface="Arial"/>
              <a:ea typeface="Arial"/>
              <a:cs typeface="Arial"/>
              <a:sym typeface="Arial"/>
            </a:endParaRPr>
          </a:p>
        </p:txBody>
      </p:sp>
      <p:pic>
        <p:nvPicPr>
          <p:cNvPr descr="Analyze Data With Excel" id="450" name="Google Shape;450;p38"/>
          <p:cNvPicPr preferRelativeResize="0"/>
          <p:nvPr/>
        </p:nvPicPr>
        <p:blipFill rotWithShape="1">
          <a:blip r:embed="rId3">
            <a:alphaModFix/>
          </a:blip>
          <a:srcRect b="0" l="0" r="0" t="0"/>
          <a:stretch/>
        </p:blipFill>
        <p:spPr>
          <a:xfrm>
            <a:off x="1617390" y="1803795"/>
            <a:ext cx="3066008" cy="2100262"/>
          </a:xfrm>
          <a:prstGeom prst="rect">
            <a:avLst/>
          </a:prstGeom>
          <a:noFill/>
          <a:ln>
            <a:noFill/>
          </a:ln>
        </p:spPr>
      </p:pic>
      <p:pic>
        <p:nvPicPr>
          <p:cNvPr descr="Analyze Data With Excel" id="451" name="Google Shape;451;p38"/>
          <p:cNvPicPr preferRelativeResize="0"/>
          <p:nvPr/>
        </p:nvPicPr>
        <p:blipFill rotWithShape="1">
          <a:blip r:embed="rId4">
            <a:alphaModFix/>
          </a:blip>
          <a:srcRect b="0" l="0" r="0" t="0"/>
          <a:stretch/>
        </p:blipFill>
        <p:spPr>
          <a:xfrm>
            <a:off x="5241583" y="1532332"/>
            <a:ext cx="2874060" cy="26431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9"/>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57" name="Google Shape;457;p39"/>
          <p:cNvSpPr txBox="1"/>
          <p:nvPr/>
        </p:nvSpPr>
        <p:spPr>
          <a:xfrm>
            <a:off x="1297172" y="914400"/>
            <a:ext cx="6549653" cy="914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You can change the data in this table to reflect your campaigns’ data. After adding your own data, click on the </a:t>
            </a:r>
            <a:r>
              <a:rPr b="1" i="0" lang="en-US" sz="1400" u="none" cap="none" strike="noStrike">
                <a:solidFill>
                  <a:schemeClr val="dk1"/>
                </a:solidFill>
                <a:latin typeface="Exo 2"/>
                <a:ea typeface="Exo 2"/>
                <a:cs typeface="Exo 2"/>
                <a:sym typeface="Exo 2"/>
              </a:rPr>
              <a:t>Create Chart From Sheet Data Option</a:t>
            </a:r>
            <a:endParaRPr b="0" i="0" sz="1400" u="none" cap="none" strike="noStrike">
              <a:solidFill>
                <a:schemeClr val="dk1"/>
              </a:solidFill>
              <a:latin typeface="Exo 2"/>
              <a:ea typeface="Exo 2"/>
              <a:cs typeface="Exo 2"/>
              <a:sym typeface="Exo 2"/>
            </a:endParaRPr>
          </a:p>
        </p:txBody>
      </p:sp>
      <p:pic>
        <p:nvPicPr>
          <p:cNvPr descr="Analyze Data With Excel" id="458" name="Google Shape;458;p39"/>
          <p:cNvPicPr preferRelativeResize="0"/>
          <p:nvPr/>
        </p:nvPicPr>
        <p:blipFill rotWithShape="1">
          <a:blip r:embed="rId3">
            <a:alphaModFix/>
          </a:blip>
          <a:srcRect b="0" l="0" r="0" t="0"/>
          <a:stretch/>
        </p:blipFill>
        <p:spPr>
          <a:xfrm>
            <a:off x="1541824" y="1552027"/>
            <a:ext cx="6060348" cy="32342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Tracing Precedents</a:t>
            </a:r>
            <a:endParaRPr/>
          </a:p>
        </p:txBody>
      </p:sp>
      <p:sp>
        <p:nvSpPr>
          <p:cNvPr id="199" name="Google Shape;199;p4"/>
          <p:cNvSpPr txBox="1"/>
          <p:nvPr/>
        </p:nvSpPr>
        <p:spPr>
          <a:xfrm>
            <a:off x="1140351" y="1043325"/>
            <a:ext cx="6863297" cy="167216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Precedent cells are those cells that are referred to by a formula in the active cell.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In the following example, the active cell is C2. In C2, you have the formula </a:t>
            </a:r>
            <a:r>
              <a:rPr b="1" i="0" lang="en-US" sz="1400" u="none" cap="none" strike="noStrike">
                <a:solidFill>
                  <a:schemeClr val="dk1"/>
                </a:solidFill>
                <a:latin typeface="Exo 2"/>
                <a:ea typeface="Exo 2"/>
                <a:cs typeface="Exo 2"/>
                <a:sym typeface="Exo 2"/>
              </a:rPr>
              <a:t>=B2*C4</a:t>
            </a:r>
            <a:r>
              <a:rPr b="0" i="0" lang="en-US" sz="1400" u="none" cap="none" strike="noStrike">
                <a:solidFill>
                  <a:schemeClr val="dk1"/>
                </a:solidFill>
                <a:latin typeface="Exo 2"/>
                <a:ea typeface="Exo 2"/>
                <a:cs typeface="Exo 2"/>
                <a:sym typeface="Exo 2"/>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B2 and C4 are precedent cells for C2.</a:t>
            </a:r>
            <a:endParaRPr b="0" i="0" sz="1400" u="none" cap="none" strike="noStrike">
              <a:solidFill>
                <a:srgbClr val="000000"/>
              </a:solidFill>
              <a:latin typeface="Arial"/>
              <a:ea typeface="Arial"/>
              <a:cs typeface="Arial"/>
              <a:sym typeface="Arial"/>
            </a:endParaRPr>
          </a:p>
        </p:txBody>
      </p:sp>
      <p:pic>
        <p:nvPicPr>
          <p:cNvPr descr="Tracing Precedents" id="200" name="Google Shape;200;p4"/>
          <p:cNvPicPr preferRelativeResize="0"/>
          <p:nvPr/>
        </p:nvPicPr>
        <p:blipFill rotWithShape="1">
          <a:blip r:embed="rId3">
            <a:alphaModFix/>
          </a:blip>
          <a:srcRect b="0" l="0" r="0" t="0"/>
          <a:stretch/>
        </p:blipFill>
        <p:spPr>
          <a:xfrm>
            <a:off x="2633661" y="2129439"/>
            <a:ext cx="3876675" cy="2143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ph type="ctrTitle"/>
          </p:nvPr>
        </p:nvSpPr>
        <p:spPr>
          <a:xfrm>
            <a:off x="1964850" y="221232"/>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Analyze Data (Cntd…)</a:t>
            </a:r>
            <a:endParaRPr/>
          </a:p>
        </p:txBody>
      </p:sp>
      <p:sp>
        <p:nvSpPr>
          <p:cNvPr id="464" name="Google Shape;464;p40"/>
          <p:cNvSpPr txBox="1"/>
          <p:nvPr/>
        </p:nvSpPr>
        <p:spPr>
          <a:xfrm>
            <a:off x="2023758" y="914400"/>
            <a:ext cx="5096484" cy="500063"/>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Exo 2"/>
                <a:ea typeface="Exo 2"/>
                <a:cs typeface="Exo 2"/>
                <a:sym typeface="Exo 2"/>
              </a:rPr>
              <a:t>This will change the Dayparting chart to reflect your own data.</a:t>
            </a:r>
            <a:endParaRPr b="0" i="0" sz="1400" u="none" cap="none" strike="noStrike">
              <a:solidFill>
                <a:srgbClr val="000000"/>
              </a:solidFill>
              <a:latin typeface="Arial"/>
              <a:ea typeface="Arial"/>
              <a:cs typeface="Arial"/>
              <a:sym typeface="Arial"/>
            </a:endParaRPr>
          </a:p>
        </p:txBody>
      </p:sp>
      <p:pic>
        <p:nvPicPr>
          <p:cNvPr descr="Analyze Data With Excel" id="465" name="Google Shape;465;p40"/>
          <p:cNvPicPr preferRelativeResize="0"/>
          <p:nvPr/>
        </p:nvPicPr>
        <p:blipFill rotWithShape="1">
          <a:blip r:embed="rId3">
            <a:alphaModFix/>
          </a:blip>
          <a:srcRect b="0" l="0" r="0" t="0"/>
          <a:stretch/>
        </p:blipFill>
        <p:spPr>
          <a:xfrm>
            <a:off x="1762125" y="1414463"/>
            <a:ext cx="5619750" cy="2838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1"/>
          <p:cNvSpPr txBox="1"/>
          <p:nvPr>
            <p:ph type="ctrTitle"/>
          </p:nvPr>
        </p:nvSpPr>
        <p:spPr>
          <a:xfrm flipH="1">
            <a:off x="76027" y="2801131"/>
            <a:ext cx="6110027" cy="1022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Consolidate Data in Excel</a:t>
            </a:r>
            <a:endParaRPr/>
          </a:p>
        </p:txBody>
      </p:sp>
      <p:cxnSp>
        <p:nvCxnSpPr>
          <p:cNvPr id="472" name="Google Shape;472;p41"/>
          <p:cNvCxnSpPr/>
          <p:nvPr/>
        </p:nvCxnSpPr>
        <p:spPr>
          <a:xfrm>
            <a:off x="0" y="4028275"/>
            <a:ext cx="4379119" cy="0"/>
          </a:xfrm>
          <a:prstGeom prst="straightConnector1">
            <a:avLst/>
          </a:prstGeom>
          <a:noFill/>
          <a:ln cap="flat" cmpd="sng" w="9525">
            <a:solidFill>
              <a:schemeClr val="dk2"/>
            </a:solidFill>
            <a:prstDash val="solid"/>
            <a:round/>
            <a:headEnd len="sm" w="sm" type="none"/>
            <a:tailEnd len="sm" w="sm" type="none"/>
          </a:ln>
        </p:spPr>
      </p:cxnSp>
      <p:grpSp>
        <p:nvGrpSpPr>
          <p:cNvPr id="473" name="Google Shape;473;p41"/>
          <p:cNvGrpSpPr/>
          <p:nvPr/>
        </p:nvGrpSpPr>
        <p:grpSpPr>
          <a:xfrm>
            <a:off x="8089940" y="561326"/>
            <a:ext cx="423413" cy="421569"/>
            <a:chOff x="7703675" y="2541175"/>
            <a:chExt cx="499425" cy="497250"/>
          </a:xfrm>
        </p:grpSpPr>
        <p:sp>
          <p:nvSpPr>
            <p:cNvPr id="474" name="Google Shape;474;p4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2"/>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Why Consolidate Data?</a:t>
            </a:r>
            <a:endParaRPr/>
          </a:p>
        </p:txBody>
      </p:sp>
      <p:sp>
        <p:nvSpPr>
          <p:cNvPr id="484" name="Google Shape;484;p42"/>
          <p:cNvSpPr txBox="1"/>
          <p:nvPr/>
        </p:nvSpPr>
        <p:spPr>
          <a:xfrm>
            <a:off x="1650206" y="1349659"/>
            <a:ext cx="5943600" cy="190789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xo 2"/>
                <a:ea typeface="Exo 2"/>
                <a:cs typeface="Exo 2"/>
                <a:sym typeface="Exo 2"/>
              </a:rPr>
              <a:t>To summarize and report results from separate worksheets, you can consolidate data from each sheet into a master worksheet. The sheets can be in the same workbook as the master worksheet, or in other workbooks. When you consolidate data, you assemble data so that you can more easily update and aggregate as necessary.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Ways to Consolidate Data?</a:t>
            </a:r>
            <a:endParaRPr/>
          </a:p>
        </p:txBody>
      </p:sp>
      <p:sp>
        <p:nvSpPr>
          <p:cNvPr id="490" name="Google Shape;490;p43"/>
          <p:cNvSpPr txBox="1"/>
          <p:nvPr/>
        </p:nvSpPr>
        <p:spPr>
          <a:xfrm>
            <a:off x="1600200" y="1342515"/>
            <a:ext cx="5943600" cy="27008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There are two ways to consolidate data, either by position or category.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Exo 2"/>
                <a:ea typeface="Exo 2"/>
                <a:cs typeface="Exo 2"/>
                <a:sym typeface="Exo 2"/>
              </a:rPr>
              <a:t>Consolidation by position:</a:t>
            </a:r>
            <a:r>
              <a:rPr b="0" i="0" lang="en-US" sz="1400" u="none" cap="none" strike="noStrike">
                <a:solidFill>
                  <a:schemeClr val="dk1"/>
                </a:solidFill>
                <a:latin typeface="Exo 2"/>
                <a:ea typeface="Exo 2"/>
                <a:cs typeface="Exo 2"/>
                <a:sym typeface="Exo 2"/>
              </a:rPr>
              <a:t> The data in the source areas has the same order, and uses the same labels. Use this method to consolidate data from a series of worksheets, such as departmental budget worksheets that have been created from the same template.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Exo 2"/>
                <a:ea typeface="Exo 2"/>
                <a:cs typeface="Exo 2"/>
                <a:sym typeface="Exo 2"/>
              </a:rPr>
              <a:t>Consolidation by category:</a:t>
            </a:r>
            <a:r>
              <a:rPr b="0" i="0" lang="en-US" sz="1400" u="none" cap="none" strike="noStrike">
                <a:solidFill>
                  <a:schemeClr val="dk1"/>
                </a:solidFill>
                <a:latin typeface="Exo 2"/>
                <a:ea typeface="Exo 2"/>
                <a:cs typeface="Exo 2"/>
                <a:sym typeface="Exo 2"/>
              </a:rPr>
              <a:t> When the data in the source areas is not arranged in the same order but uses the same labels. Use this method to consolidate data from a series of worksheets that have different layouts but have the same data labels.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4"/>
          <p:cNvSpPr txBox="1"/>
          <p:nvPr>
            <p:ph type="ctrTitle"/>
          </p:nvPr>
        </p:nvSpPr>
        <p:spPr>
          <a:xfrm>
            <a:off x="1964850" y="18900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How to Consolidate?</a:t>
            </a:r>
            <a:endParaRPr/>
          </a:p>
        </p:txBody>
      </p:sp>
      <p:sp>
        <p:nvSpPr>
          <p:cNvPr id="496" name="Google Shape;496;p44"/>
          <p:cNvSpPr txBox="1"/>
          <p:nvPr/>
        </p:nvSpPr>
        <p:spPr>
          <a:xfrm>
            <a:off x="1600200" y="1125066"/>
            <a:ext cx="5943600" cy="271112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50"/>
              <a:buFont typeface="Arial"/>
              <a:buAutoNum type="arabicPeriod"/>
            </a:pPr>
            <a:r>
              <a:rPr b="0" i="0" lang="en-US" sz="1400" u="none" cap="none" strike="noStrike">
                <a:solidFill>
                  <a:schemeClr val="dk1"/>
                </a:solidFill>
                <a:latin typeface="Exo 2"/>
                <a:ea typeface="Exo 2"/>
                <a:cs typeface="Exo 2"/>
                <a:sym typeface="Exo 2"/>
              </a:rPr>
              <a:t>If you haven't already, set up the data in each constituent sheet by doing the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Ensure that each range of data is in list format. Each column must have a label (header) in the first row and contain similar data. There must be no blank rows or columns anywhere in the list.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Put each range on a separate worksheet, but don't enter anything in the master worksheet where you plan to consolidate the data. Excel will do this for you.</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Ensure that each range has the same layout.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342900" lvl="0" marL="342900" marR="0" rtl="0" algn="l">
              <a:lnSpc>
                <a:spcPct val="100000"/>
              </a:lnSpc>
              <a:spcBef>
                <a:spcPts val="0"/>
              </a:spcBef>
              <a:spcAft>
                <a:spcPts val="0"/>
              </a:spcAft>
              <a:buClr>
                <a:schemeClr val="dk1"/>
              </a:buClr>
              <a:buSzPts val="1750"/>
              <a:buFont typeface="Arial"/>
              <a:buAutoNum type="arabicPeriod" startAt="2"/>
            </a:pPr>
            <a:r>
              <a:rPr b="0" i="0" lang="en-US" sz="1400" u="none" cap="none" strike="noStrike">
                <a:solidFill>
                  <a:schemeClr val="dk1"/>
                </a:solidFill>
                <a:latin typeface="Exo 2"/>
                <a:ea typeface="Exo 2"/>
                <a:cs typeface="Exo 2"/>
                <a:sym typeface="Exo 2"/>
              </a:rPr>
              <a:t>In the master worksheet, click the upper-left cell of the area where you want the consolidated data to appear.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txBox="1"/>
          <p:nvPr>
            <p:ph type="ctrTitle"/>
          </p:nvPr>
        </p:nvSpPr>
        <p:spPr>
          <a:xfrm>
            <a:off x="1964850" y="18900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How to Consolidate? (Cntd…)</a:t>
            </a:r>
            <a:endParaRPr/>
          </a:p>
        </p:txBody>
      </p:sp>
      <p:sp>
        <p:nvSpPr>
          <p:cNvPr id="502" name="Google Shape;502;p45"/>
          <p:cNvSpPr txBox="1"/>
          <p:nvPr/>
        </p:nvSpPr>
        <p:spPr>
          <a:xfrm>
            <a:off x="1578769" y="1089344"/>
            <a:ext cx="5943600" cy="4179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Click Data&gt;Consolidate (in the Data Tools group).</a:t>
            </a:r>
            <a:endParaRPr b="0" i="0" sz="1400" u="none" cap="none" strike="noStrike">
              <a:solidFill>
                <a:srgbClr val="000000"/>
              </a:solidFill>
              <a:latin typeface="Arial"/>
              <a:ea typeface="Arial"/>
              <a:cs typeface="Arial"/>
              <a:sym typeface="Arial"/>
            </a:endParaRPr>
          </a:p>
          <a:p>
            <a:pPr indent="-231775" lvl="0" marL="342900" marR="0" rtl="0" algn="l">
              <a:lnSpc>
                <a:spcPct val="100000"/>
              </a:lnSpc>
              <a:spcBef>
                <a:spcPts val="0"/>
              </a:spcBef>
              <a:spcAft>
                <a:spcPts val="0"/>
              </a:spcAft>
              <a:buClr>
                <a:schemeClr val="dk1"/>
              </a:buClr>
              <a:buSzPts val="1750"/>
              <a:buFont typeface="Arial"/>
              <a:buNone/>
            </a:pPr>
            <a:r>
              <a:t/>
            </a:r>
            <a:endParaRPr b="0" i="0" sz="1400" u="none" cap="none" strike="noStrike">
              <a:solidFill>
                <a:schemeClr val="dk1"/>
              </a:solidFill>
              <a:latin typeface="Exo 2"/>
              <a:ea typeface="Exo 2"/>
              <a:cs typeface="Exo 2"/>
              <a:sym typeface="Exo 2"/>
            </a:endParaRPr>
          </a:p>
        </p:txBody>
      </p:sp>
      <p:pic>
        <p:nvPicPr>
          <p:cNvPr descr="Data Tools group on the Data tab" id="503" name="Google Shape;503;p45"/>
          <p:cNvPicPr preferRelativeResize="0"/>
          <p:nvPr/>
        </p:nvPicPr>
        <p:blipFill rotWithShape="1">
          <a:blip r:embed="rId3">
            <a:alphaModFix/>
          </a:blip>
          <a:srcRect b="0" l="0" r="0" t="0"/>
          <a:stretch/>
        </p:blipFill>
        <p:spPr>
          <a:xfrm>
            <a:off x="3090862" y="1507332"/>
            <a:ext cx="2962275" cy="866775"/>
          </a:xfrm>
          <a:prstGeom prst="rect">
            <a:avLst/>
          </a:prstGeom>
          <a:noFill/>
          <a:ln>
            <a:noFill/>
          </a:ln>
        </p:spPr>
      </p:pic>
      <p:sp>
        <p:nvSpPr>
          <p:cNvPr id="504" name="Google Shape;504;p45"/>
          <p:cNvSpPr txBox="1"/>
          <p:nvPr/>
        </p:nvSpPr>
        <p:spPr>
          <a:xfrm>
            <a:off x="1578769" y="2934974"/>
            <a:ext cx="3381376" cy="141335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In the Function box, click the summary function that you want Excel to use to consolidate the data. The default function is SUM.</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Here is an example in which three worksheet ranges have been chosen:</a:t>
            </a:r>
            <a:endParaRPr b="0" i="0" sz="1400" u="none" cap="none" strike="noStrike">
              <a:solidFill>
                <a:srgbClr val="000000"/>
              </a:solidFill>
              <a:latin typeface="Arial"/>
              <a:ea typeface="Arial"/>
              <a:cs typeface="Arial"/>
              <a:sym typeface="Arial"/>
            </a:endParaRPr>
          </a:p>
        </p:txBody>
      </p:sp>
      <p:pic>
        <p:nvPicPr>
          <p:cNvPr descr="Data Consolidation dialog" id="505" name="Google Shape;505;p45"/>
          <p:cNvPicPr preferRelativeResize="0"/>
          <p:nvPr/>
        </p:nvPicPr>
        <p:blipFill rotWithShape="1">
          <a:blip r:embed="rId4">
            <a:alphaModFix/>
          </a:blip>
          <a:srcRect b="0" l="0" r="0" t="0"/>
          <a:stretch/>
        </p:blipFill>
        <p:spPr>
          <a:xfrm>
            <a:off x="5291811" y="2785111"/>
            <a:ext cx="2450492" cy="17130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6"/>
          <p:cNvSpPr txBox="1"/>
          <p:nvPr>
            <p:ph type="ctrTitle"/>
          </p:nvPr>
        </p:nvSpPr>
        <p:spPr>
          <a:xfrm>
            <a:off x="1964850" y="18900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How to Consolidate? (Cntd…)</a:t>
            </a:r>
            <a:endParaRPr/>
          </a:p>
        </p:txBody>
      </p:sp>
      <p:sp>
        <p:nvSpPr>
          <p:cNvPr id="511" name="Google Shape;511;p46"/>
          <p:cNvSpPr txBox="1"/>
          <p:nvPr/>
        </p:nvSpPr>
        <p:spPr>
          <a:xfrm>
            <a:off x="1578769" y="896460"/>
            <a:ext cx="5943600" cy="41798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Select your data. Next, in the Reference box, click the Collapse button to shrink the panel and select the data in the worksheet</a:t>
            </a:r>
            <a:endParaRPr b="0" i="0" sz="1400" u="none" cap="none" strike="noStrike">
              <a:solidFill>
                <a:srgbClr val="000000"/>
              </a:solidFill>
              <a:latin typeface="Arial"/>
              <a:ea typeface="Arial"/>
              <a:cs typeface="Arial"/>
              <a:sym typeface="Arial"/>
            </a:endParaRPr>
          </a:p>
        </p:txBody>
      </p:sp>
      <p:sp>
        <p:nvSpPr>
          <p:cNvPr id="512" name="Google Shape;512;p46"/>
          <p:cNvSpPr txBox="1"/>
          <p:nvPr/>
        </p:nvSpPr>
        <p:spPr>
          <a:xfrm>
            <a:off x="1578769" y="2571750"/>
            <a:ext cx="3564731" cy="207883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Exo 2"/>
                <a:ea typeface="Exo 2"/>
                <a:cs typeface="Exo 2"/>
                <a:sym typeface="Exo 2"/>
              </a:rPr>
              <a:t>Click the worksheet that contains the data you want to consolidate, select the data, and then click the </a:t>
            </a:r>
            <a:r>
              <a:rPr b="1" i="0" lang="en-US" sz="1100" u="none" cap="none" strike="noStrike">
                <a:solidFill>
                  <a:schemeClr val="dk1"/>
                </a:solidFill>
                <a:latin typeface="Exo 2"/>
                <a:ea typeface="Exo 2"/>
                <a:cs typeface="Exo 2"/>
                <a:sym typeface="Exo 2"/>
              </a:rPr>
              <a:t>Expand Dialog</a:t>
            </a:r>
            <a:r>
              <a:rPr b="0" i="0" lang="en-US" sz="1100" u="none" cap="none" strike="noStrike">
                <a:solidFill>
                  <a:schemeClr val="dk1"/>
                </a:solidFill>
                <a:latin typeface="Exo 2"/>
                <a:ea typeface="Exo 2"/>
                <a:cs typeface="Exo 2"/>
                <a:sym typeface="Exo 2"/>
              </a:rPr>
              <a:t> button on the right to return to the </a:t>
            </a:r>
            <a:r>
              <a:rPr b="1" i="0" lang="en-US" sz="1100" u="none" cap="none" strike="noStrike">
                <a:solidFill>
                  <a:schemeClr val="dk1"/>
                </a:solidFill>
                <a:latin typeface="Exo 2"/>
                <a:ea typeface="Exo 2"/>
                <a:cs typeface="Exo 2"/>
                <a:sym typeface="Exo 2"/>
              </a:rPr>
              <a:t>Consolidate </a:t>
            </a:r>
            <a:r>
              <a:rPr b="0" i="0" lang="en-US" sz="1100" u="none" cap="none" strike="noStrike">
                <a:solidFill>
                  <a:schemeClr val="dk1"/>
                </a:solidFill>
                <a:latin typeface="Exo 2"/>
                <a:ea typeface="Exo 2"/>
                <a:cs typeface="Exo 2"/>
                <a:sym typeface="Exo 2"/>
              </a:rPr>
              <a:t>dialog.</a:t>
            </a:r>
            <a:br>
              <a:rPr b="0" i="0" lang="en-US" sz="1100" u="none" cap="none" strike="noStrike">
                <a:solidFill>
                  <a:schemeClr val="dk1"/>
                </a:solidFill>
                <a:latin typeface="Exo 2"/>
                <a:ea typeface="Exo 2"/>
                <a:cs typeface="Exo 2"/>
                <a:sym typeface="Exo 2"/>
              </a:rPr>
            </a:br>
            <a:br>
              <a:rPr b="0" i="0" lang="en-US" sz="1100" u="none" cap="none" strike="noStrike">
                <a:solidFill>
                  <a:schemeClr val="dk1"/>
                </a:solidFill>
                <a:latin typeface="Exo 2"/>
                <a:ea typeface="Exo 2"/>
                <a:cs typeface="Exo 2"/>
                <a:sym typeface="Exo 2"/>
              </a:rPr>
            </a:br>
            <a:r>
              <a:rPr b="0" i="0" lang="en-US" sz="1100" u="none" cap="none" strike="noStrike">
                <a:solidFill>
                  <a:schemeClr val="dk1"/>
                </a:solidFill>
                <a:latin typeface="Exo 2"/>
                <a:ea typeface="Exo 2"/>
                <a:cs typeface="Exo 2"/>
                <a:sym typeface="Exo 2"/>
              </a:rPr>
              <a:t>If a worksheet containing data that you need to consolidate is in another workbook, click </a:t>
            </a:r>
            <a:r>
              <a:rPr b="1" i="0" lang="en-US" sz="1100" u="none" cap="none" strike="noStrike">
                <a:solidFill>
                  <a:schemeClr val="dk1"/>
                </a:solidFill>
                <a:latin typeface="Exo 2"/>
                <a:ea typeface="Exo 2"/>
                <a:cs typeface="Exo 2"/>
                <a:sym typeface="Exo 2"/>
              </a:rPr>
              <a:t>Browse</a:t>
            </a:r>
            <a:r>
              <a:rPr b="0" i="0" lang="en-US" sz="1100" u="none" cap="none" strike="noStrike">
                <a:solidFill>
                  <a:schemeClr val="dk1"/>
                </a:solidFill>
                <a:latin typeface="Exo 2"/>
                <a:ea typeface="Exo 2"/>
                <a:cs typeface="Exo 2"/>
                <a:sym typeface="Exo 2"/>
              </a:rPr>
              <a:t> to locate that workbook. After locating and clicking </a:t>
            </a:r>
            <a:r>
              <a:rPr b="1" i="0" lang="en-US" sz="1100" u="none" cap="none" strike="noStrike">
                <a:solidFill>
                  <a:schemeClr val="dk1"/>
                </a:solidFill>
                <a:latin typeface="Exo 2"/>
                <a:ea typeface="Exo 2"/>
                <a:cs typeface="Exo 2"/>
                <a:sym typeface="Exo 2"/>
              </a:rPr>
              <a:t>OK</a:t>
            </a:r>
            <a:r>
              <a:rPr b="0" i="0" lang="en-US" sz="1100" u="none" cap="none" strike="noStrike">
                <a:solidFill>
                  <a:schemeClr val="dk1"/>
                </a:solidFill>
                <a:latin typeface="Exo 2"/>
                <a:ea typeface="Exo 2"/>
                <a:cs typeface="Exo 2"/>
                <a:sym typeface="Exo 2"/>
              </a:rPr>
              <a:t>, Excel will enter the file path in the </a:t>
            </a:r>
            <a:r>
              <a:rPr b="1" i="0" lang="en-US" sz="1100" u="none" cap="none" strike="noStrike">
                <a:solidFill>
                  <a:schemeClr val="dk1"/>
                </a:solidFill>
                <a:latin typeface="Exo 2"/>
                <a:ea typeface="Exo 2"/>
                <a:cs typeface="Exo 2"/>
                <a:sym typeface="Exo 2"/>
              </a:rPr>
              <a:t>Reference</a:t>
            </a:r>
            <a:r>
              <a:rPr b="0" i="0" lang="en-US" sz="1100" u="none" cap="none" strike="noStrike">
                <a:solidFill>
                  <a:schemeClr val="dk1"/>
                </a:solidFill>
                <a:latin typeface="Exo 2"/>
                <a:ea typeface="Exo 2"/>
                <a:cs typeface="Exo 2"/>
                <a:sym typeface="Exo 2"/>
              </a:rPr>
              <a:t> box and append an exclamation point to that path. You can then continue to select other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Exo 2"/>
                <a:ea typeface="Exo 2"/>
                <a:cs typeface="Exo 2"/>
                <a:sym typeface="Exo 2"/>
              </a:rPr>
              <a:t>Here is an example in which three worksheet ranges have been chosen selected: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Exo 2"/>
              <a:ea typeface="Exo 2"/>
              <a:cs typeface="Exo 2"/>
              <a:sym typeface="Exo 2"/>
            </a:endParaRPr>
          </a:p>
        </p:txBody>
      </p:sp>
      <p:pic>
        <p:nvPicPr>
          <p:cNvPr descr="Data Consolidation Collapse dialog" id="513" name="Google Shape;513;p46"/>
          <p:cNvPicPr preferRelativeResize="0"/>
          <p:nvPr/>
        </p:nvPicPr>
        <p:blipFill rotWithShape="1">
          <a:blip r:embed="rId3">
            <a:alphaModFix/>
          </a:blip>
          <a:srcRect b="0" l="0" r="0" t="0"/>
          <a:stretch/>
        </p:blipFill>
        <p:spPr>
          <a:xfrm>
            <a:off x="2493169" y="1535429"/>
            <a:ext cx="4114800" cy="514350"/>
          </a:xfrm>
          <a:prstGeom prst="rect">
            <a:avLst/>
          </a:prstGeom>
          <a:noFill/>
          <a:ln>
            <a:noFill/>
          </a:ln>
        </p:spPr>
      </p:pic>
      <p:pic>
        <p:nvPicPr>
          <p:cNvPr id="514" name="Google Shape;514;p46"/>
          <p:cNvPicPr preferRelativeResize="0"/>
          <p:nvPr/>
        </p:nvPicPr>
        <p:blipFill rotWithShape="1">
          <a:blip r:embed="rId4">
            <a:alphaModFix/>
          </a:blip>
          <a:srcRect b="0" l="0" r="0" t="0"/>
          <a:stretch/>
        </p:blipFill>
        <p:spPr>
          <a:xfrm>
            <a:off x="5322094" y="2692929"/>
            <a:ext cx="2800350" cy="195765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txBox="1"/>
          <p:nvPr>
            <p:ph type="ctrTitle"/>
          </p:nvPr>
        </p:nvSpPr>
        <p:spPr>
          <a:xfrm>
            <a:off x="1964850" y="18900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How to Consolidate? (Cntd…)</a:t>
            </a:r>
            <a:endParaRPr/>
          </a:p>
        </p:txBody>
      </p:sp>
      <p:sp>
        <p:nvSpPr>
          <p:cNvPr id="520" name="Google Shape;520;p47"/>
          <p:cNvSpPr txBox="1"/>
          <p:nvPr/>
        </p:nvSpPr>
        <p:spPr>
          <a:xfrm>
            <a:off x="1600200" y="1125066"/>
            <a:ext cx="5943600" cy="271112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In the Consolidate popup window, click Add. Repeat this to add all of the ranges that you consolidate.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285750" lvl="0" marL="28575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Automatic vs. Manual updates: If you want Excel to update your consolidation table automatically when the source data changes, simply check the Create links to source data box. If this box remains unchecked, you can update the consolidation manually.</a:t>
            </a:r>
            <a:endParaRPr b="0" i="0" sz="1400" u="none" cap="none" strike="noStrike">
              <a:solidFill>
                <a:srgbClr val="000000"/>
              </a:solidFill>
              <a:latin typeface="Arial"/>
              <a:ea typeface="Arial"/>
              <a:cs typeface="Arial"/>
              <a:sym typeface="Arial"/>
            </a:endParaRPr>
          </a:p>
          <a:p>
            <a:pPr indent="-174625" lvl="0" marL="285750" marR="0" rtl="0" algn="l">
              <a:lnSpc>
                <a:spcPct val="100000"/>
              </a:lnSpc>
              <a:spcBef>
                <a:spcPts val="0"/>
              </a:spcBef>
              <a:spcAft>
                <a:spcPts val="0"/>
              </a:spcAft>
              <a:buClr>
                <a:schemeClr val="dk1"/>
              </a:buClr>
              <a:buSzPts val="1750"/>
              <a:buFont typeface="Arial"/>
              <a:buNone/>
            </a:pPr>
            <a:r>
              <a:t/>
            </a:r>
            <a:endParaRPr b="0" i="0" sz="1400" u="none" cap="none" strike="noStrike">
              <a:solidFill>
                <a:schemeClr val="dk1"/>
              </a:solidFill>
              <a:latin typeface="Exo 2"/>
              <a:ea typeface="Exo 2"/>
              <a:cs typeface="Exo 2"/>
              <a:sym typeface="Exo 2"/>
            </a:endParaRPr>
          </a:p>
          <a:p>
            <a:pPr indent="-285750" lvl="0" marL="285750" marR="0" rtl="0" algn="l">
              <a:lnSpc>
                <a:spcPct val="100000"/>
              </a:lnSpc>
              <a:spcBef>
                <a:spcPts val="0"/>
              </a:spcBef>
              <a:spcAft>
                <a:spcPts val="0"/>
              </a:spcAft>
              <a:buClr>
                <a:schemeClr val="dk1"/>
              </a:buClr>
              <a:buSzPts val="1750"/>
              <a:buFont typeface="Arial"/>
              <a:buChar char="•"/>
            </a:pPr>
            <a:r>
              <a:rPr b="0" i="0" lang="en-US" sz="1400" u="none" cap="none" strike="noStrike">
                <a:solidFill>
                  <a:schemeClr val="dk1"/>
                </a:solidFill>
                <a:latin typeface="Exo 2"/>
                <a:ea typeface="Exo 2"/>
                <a:cs typeface="Exo 2"/>
                <a:sym typeface="Exo 2"/>
              </a:rPr>
              <a:t>Click OK, and Excel will generate the consolidation for you. Optionally, you can apply formatting. It's only necessary to format once, unless you rerun the consolidation.</a:t>
            </a:r>
            <a:endParaRPr b="0" i="0" sz="1400" u="none" cap="none" strike="noStrike">
              <a:solidFill>
                <a:srgbClr val="000000"/>
              </a:solidFill>
              <a:latin typeface="Arial"/>
              <a:ea typeface="Arial"/>
              <a:cs typeface="Arial"/>
              <a:sym typeface="Arial"/>
            </a:endParaRPr>
          </a:p>
          <a:p>
            <a:pPr indent="-174625" lvl="0" marL="285750" marR="0" rtl="0" algn="l">
              <a:lnSpc>
                <a:spcPct val="100000"/>
              </a:lnSpc>
              <a:spcBef>
                <a:spcPts val="0"/>
              </a:spcBef>
              <a:spcAft>
                <a:spcPts val="0"/>
              </a:spcAft>
              <a:buClr>
                <a:schemeClr val="dk1"/>
              </a:buClr>
              <a:buSzPts val="1750"/>
              <a:buFont typeface="Arial"/>
              <a:buNone/>
            </a:pPr>
            <a:r>
              <a:t/>
            </a:r>
            <a:endParaRPr b="0" i="0" sz="1400" u="none" cap="none" strike="noStrike">
              <a:solidFill>
                <a:schemeClr val="dk1"/>
              </a:solidFill>
              <a:latin typeface="Exo 2"/>
              <a:ea typeface="Exo 2"/>
              <a:cs typeface="Exo 2"/>
              <a:sym typeface="Exo 2"/>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8"/>
          <p:cNvSpPr txBox="1"/>
          <p:nvPr>
            <p:ph type="ctrTitle"/>
          </p:nvPr>
        </p:nvSpPr>
        <p:spPr>
          <a:xfrm>
            <a:off x="1964850" y="18900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Use Formula to Consolidate Data</a:t>
            </a:r>
            <a:endParaRPr/>
          </a:p>
        </p:txBody>
      </p:sp>
      <p:sp>
        <p:nvSpPr>
          <p:cNvPr id="526" name="Google Shape;526;p48"/>
          <p:cNvSpPr txBox="1"/>
          <p:nvPr/>
        </p:nvSpPr>
        <p:spPr>
          <a:xfrm>
            <a:off x="1600200" y="1125066"/>
            <a:ext cx="5943600" cy="27111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Exo 2"/>
                <a:ea typeface="Exo 2"/>
                <a:cs typeface="Exo 2"/>
                <a:sym typeface="Exo 2"/>
              </a:rPr>
              <a:t>If the data to consolidate is in different cells on different worksheets: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Enter a formula with cell references to the other worksheets, one for each separate worksheet. For example, to consolidate data from worksheets named Sales (in cell B4), HR (in cell F5), and Marketing (in cell B9), in cell A2 of the master worksheet, you would enter the following:</a:t>
            </a:r>
            <a:endParaRPr b="0" i="0" sz="1400" u="none" cap="none" strike="noStrike">
              <a:solidFill>
                <a:srgbClr val="000000"/>
              </a:solidFill>
              <a:latin typeface="Arial"/>
              <a:ea typeface="Arial"/>
              <a:cs typeface="Arial"/>
              <a:sym typeface="Arial"/>
            </a:endParaRPr>
          </a:p>
        </p:txBody>
      </p:sp>
      <p:pic>
        <p:nvPicPr>
          <p:cNvPr descr="Excel multi-sheet formula reference" id="527" name="Google Shape;527;p48"/>
          <p:cNvPicPr preferRelativeResize="0"/>
          <p:nvPr/>
        </p:nvPicPr>
        <p:blipFill rotWithShape="1">
          <a:blip r:embed="rId3">
            <a:alphaModFix/>
          </a:blip>
          <a:srcRect b="0" l="0" r="0" t="0"/>
          <a:stretch/>
        </p:blipFill>
        <p:spPr>
          <a:xfrm>
            <a:off x="3181350" y="2827809"/>
            <a:ext cx="2781300" cy="1190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9"/>
          <p:cNvSpPr txBox="1"/>
          <p:nvPr>
            <p:ph type="ctrTitle"/>
          </p:nvPr>
        </p:nvSpPr>
        <p:spPr>
          <a:xfrm>
            <a:off x="1128712" y="189009"/>
            <a:ext cx="6886576"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Use Formula to Consolidate Data (Cntd…)</a:t>
            </a:r>
            <a:endParaRPr/>
          </a:p>
        </p:txBody>
      </p:sp>
      <p:sp>
        <p:nvSpPr>
          <p:cNvPr id="533" name="Google Shape;533;p49"/>
          <p:cNvSpPr txBox="1"/>
          <p:nvPr/>
        </p:nvSpPr>
        <p:spPr>
          <a:xfrm>
            <a:off x="1600200" y="1125066"/>
            <a:ext cx="5943600" cy="27111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Exo 2"/>
                <a:ea typeface="Exo 2"/>
                <a:cs typeface="Exo 2"/>
                <a:sym typeface="Exo 2"/>
              </a:rPr>
              <a:t>If the data to consolidate is in the same cells on different worksheets: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Exo 2"/>
              <a:ea typeface="Exo 2"/>
              <a:cs typeface="Exo 2"/>
              <a:sym typeface="Exo 2"/>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Enter a formula with a 3-D reference that uses a reference to a range of worksheet names. For example, to consolidate data in cells A2 from Sales through Marketing inclusive, in cell E5 of the master worksheet you would enter the following:</a:t>
            </a:r>
            <a:endParaRPr b="0" i="0" sz="1400" u="none" cap="none" strike="noStrike">
              <a:solidFill>
                <a:srgbClr val="000000"/>
              </a:solidFill>
              <a:latin typeface="Arial"/>
              <a:ea typeface="Arial"/>
              <a:cs typeface="Arial"/>
              <a:sym typeface="Arial"/>
            </a:endParaRPr>
          </a:p>
        </p:txBody>
      </p:sp>
      <p:pic>
        <p:nvPicPr>
          <p:cNvPr descr="Excel 3D Sheet reference formula" id="534" name="Google Shape;534;p49"/>
          <p:cNvPicPr preferRelativeResize="0"/>
          <p:nvPr/>
        </p:nvPicPr>
        <p:blipFill rotWithShape="1">
          <a:blip r:embed="rId3">
            <a:alphaModFix/>
          </a:blip>
          <a:srcRect b="0" l="0" r="0" t="0"/>
          <a:stretch/>
        </p:blipFill>
        <p:spPr>
          <a:xfrm>
            <a:off x="2819400" y="2686050"/>
            <a:ext cx="3505200" cy="191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5"/>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Tracing Precedents (Cntd…)</a:t>
            </a:r>
            <a:endParaRPr/>
          </a:p>
        </p:txBody>
      </p:sp>
      <p:sp>
        <p:nvSpPr>
          <p:cNvPr id="206" name="Google Shape;206;p5"/>
          <p:cNvSpPr txBox="1"/>
          <p:nvPr/>
        </p:nvSpPr>
        <p:spPr>
          <a:xfrm>
            <a:off x="534453" y="1574177"/>
            <a:ext cx="3208869" cy="113079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To trace the precedents of the cell C2,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the cell C2.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the Formulas tab.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Precedents in the Formula Auditing group</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Exo 2"/>
              <a:ea typeface="Exo 2"/>
              <a:cs typeface="Exo 2"/>
              <a:sym typeface="Exo 2"/>
            </a:endParaRPr>
          </a:p>
        </p:txBody>
      </p:sp>
      <p:pic>
        <p:nvPicPr>
          <p:cNvPr descr="Trace Precedents" id="207" name="Google Shape;207;p5"/>
          <p:cNvPicPr preferRelativeResize="0"/>
          <p:nvPr/>
        </p:nvPicPr>
        <p:blipFill rotWithShape="1">
          <a:blip r:embed="rId3">
            <a:alphaModFix/>
          </a:blip>
          <a:srcRect b="0" l="0" r="0" t="0"/>
          <a:stretch/>
        </p:blipFill>
        <p:spPr>
          <a:xfrm>
            <a:off x="4220629" y="1133779"/>
            <a:ext cx="4388916" cy="2011586"/>
          </a:xfrm>
          <a:prstGeom prst="rect">
            <a:avLst/>
          </a:prstGeom>
          <a:noFill/>
          <a:ln>
            <a:noFill/>
          </a:ln>
        </p:spPr>
      </p:pic>
      <p:sp>
        <p:nvSpPr>
          <p:cNvPr id="208" name="Google Shape;208;p5"/>
          <p:cNvSpPr txBox="1"/>
          <p:nvPr/>
        </p:nvSpPr>
        <p:spPr>
          <a:xfrm>
            <a:off x="534454" y="3651492"/>
            <a:ext cx="3208869" cy="79979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Two arrows, one from B2 to C2 and another from C4 to C2 will be displayed, tracing the precedents.</a:t>
            </a:r>
            <a:endParaRPr b="0" i="0" sz="1400" u="none" cap="none" strike="noStrike">
              <a:solidFill>
                <a:srgbClr val="000000"/>
              </a:solidFill>
              <a:latin typeface="Arial"/>
              <a:ea typeface="Arial"/>
              <a:cs typeface="Arial"/>
              <a:sym typeface="Arial"/>
            </a:endParaRPr>
          </a:p>
        </p:txBody>
      </p:sp>
      <p:pic>
        <p:nvPicPr>
          <p:cNvPr descr="Two Arrows Displayed" id="209" name="Google Shape;209;p5"/>
          <p:cNvPicPr preferRelativeResize="0"/>
          <p:nvPr/>
        </p:nvPicPr>
        <p:blipFill rotWithShape="1">
          <a:blip r:embed="rId4">
            <a:alphaModFix/>
          </a:blip>
          <a:srcRect b="0" l="0" r="0" t="0"/>
          <a:stretch/>
        </p:blipFill>
        <p:spPr>
          <a:xfrm>
            <a:off x="4707731" y="3325527"/>
            <a:ext cx="3414712" cy="1451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0"/>
          <p:cNvSpPr txBox="1"/>
          <p:nvPr>
            <p:ph type="ctrTitle"/>
          </p:nvPr>
        </p:nvSpPr>
        <p:spPr>
          <a:xfrm>
            <a:off x="1128712" y="189009"/>
            <a:ext cx="6886576"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Tasks</a:t>
            </a:r>
            <a:endParaRPr/>
          </a:p>
        </p:txBody>
      </p:sp>
      <p:sp>
        <p:nvSpPr>
          <p:cNvPr id="540" name="Google Shape;540;p50"/>
          <p:cNvSpPr txBox="1"/>
          <p:nvPr/>
        </p:nvSpPr>
        <p:spPr>
          <a:xfrm>
            <a:off x="1825228" y="1125066"/>
            <a:ext cx="5493544" cy="271112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50"/>
              <a:buFont typeface="Arial"/>
              <a:buAutoNum type="arabicPeriod"/>
            </a:pPr>
            <a:r>
              <a:rPr b="0" i="0" lang="en-US" sz="1800" u="none" cap="none" strike="noStrike">
                <a:solidFill>
                  <a:schemeClr val="dk1"/>
                </a:solidFill>
                <a:latin typeface="Exo 2"/>
                <a:ea typeface="Exo 2"/>
                <a:cs typeface="Exo 2"/>
                <a:sym typeface="Exo 2"/>
              </a:rPr>
              <a:t>Find out the importance of formula auditing in Excel.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50"/>
              <a:buFont typeface="Arial"/>
              <a:buAutoNum type="arabicPeriod"/>
            </a:pPr>
            <a:r>
              <a:rPr b="0" i="0" lang="en-US" sz="1800" u="none" cap="none" strike="noStrike">
                <a:solidFill>
                  <a:schemeClr val="dk1"/>
                </a:solidFill>
                <a:latin typeface="Exo 2"/>
                <a:ea typeface="Exo 2"/>
                <a:cs typeface="Exo 2"/>
                <a:sym typeface="Exo 2"/>
              </a:rPr>
              <a:t>Find out the auditing tools in excel.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50"/>
              <a:buFont typeface="Arial"/>
              <a:buAutoNum type="arabicPeriod"/>
            </a:pPr>
            <a:r>
              <a:rPr b="0" i="0" lang="en-US" sz="1800" u="none" cap="none" strike="noStrike">
                <a:solidFill>
                  <a:schemeClr val="dk1"/>
                </a:solidFill>
                <a:latin typeface="Exo 2"/>
                <a:ea typeface="Exo 2"/>
                <a:cs typeface="Exo 2"/>
                <a:sym typeface="Exo 2"/>
              </a:rPr>
              <a:t>What does auditing do in excel.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50"/>
              <a:buFont typeface="Arial"/>
              <a:buAutoNum type="arabicPeriod"/>
            </a:pPr>
            <a:r>
              <a:rPr b="0" i="0" lang="en-US" sz="1800" u="none" cap="none" strike="noStrike">
                <a:solidFill>
                  <a:schemeClr val="dk1"/>
                </a:solidFill>
                <a:latin typeface="Exo 2"/>
                <a:ea typeface="Exo 2"/>
                <a:cs typeface="Exo 2"/>
                <a:sym typeface="Exo 2"/>
              </a:rPr>
              <a:t>Find out the steps of analyzing data in excel.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50"/>
              <a:buFont typeface="Arial"/>
              <a:buAutoNum type="arabicPeriod"/>
            </a:pPr>
            <a:r>
              <a:rPr b="0" i="0" lang="en-US" sz="1800" u="none" cap="none" strike="noStrike">
                <a:solidFill>
                  <a:schemeClr val="dk1"/>
                </a:solidFill>
                <a:latin typeface="Exo 2"/>
                <a:ea typeface="Exo 2"/>
                <a:cs typeface="Exo 2"/>
                <a:sym typeface="Exo 2"/>
              </a:rPr>
              <a:t>How can you consolidate data in excel?</a:t>
            </a:r>
            <a:endParaRPr b="0" i="0" sz="1400" u="none" cap="none" strike="noStrike">
              <a:solidFill>
                <a:srgbClr val="000000"/>
              </a:solidFill>
              <a:latin typeface="Arial"/>
              <a:ea typeface="Arial"/>
              <a:cs typeface="Arial"/>
              <a:sym typeface="Arial"/>
            </a:endParaRPr>
          </a:p>
          <a:p>
            <a:pPr indent="-200025" lvl="0" marL="342900" marR="0" rtl="0" algn="l">
              <a:lnSpc>
                <a:spcPct val="100000"/>
              </a:lnSpc>
              <a:spcBef>
                <a:spcPts val="0"/>
              </a:spcBef>
              <a:spcAft>
                <a:spcPts val="0"/>
              </a:spcAft>
              <a:buClr>
                <a:schemeClr val="dk1"/>
              </a:buClr>
              <a:buSzPts val="2250"/>
              <a:buFont typeface="Arial"/>
              <a:buNone/>
            </a:pPr>
            <a:r>
              <a:t/>
            </a:r>
            <a:endParaRPr b="0" i="0" sz="1800" u="none" cap="none" strike="noStrike">
              <a:solidFill>
                <a:schemeClr val="dk1"/>
              </a:solidFill>
              <a:latin typeface="Exo 2"/>
              <a:ea typeface="Exo 2"/>
              <a:cs typeface="Exo 2"/>
              <a:sym typeface="Exo 2"/>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1"/>
          <p:cNvSpPr txBox="1"/>
          <p:nvPr>
            <p:ph type="ctrTitle"/>
          </p:nvPr>
        </p:nvSpPr>
        <p:spPr>
          <a:xfrm flipH="1">
            <a:off x="1974150" y="2032500"/>
            <a:ext cx="5195700" cy="1078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US" sz="6000"/>
              <a:t>THANKS</a:t>
            </a:r>
            <a:endParaRPr sz="6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6"/>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800"/>
              <a:t>Tracing Precedents (Cntd…)</a:t>
            </a:r>
            <a:endParaRPr/>
          </a:p>
        </p:txBody>
      </p:sp>
      <p:sp>
        <p:nvSpPr>
          <p:cNvPr id="215" name="Google Shape;215;p6"/>
          <p:cNvSpPr txBox="1"/>
          <p:nvPr/>
        </p:nvSpPr>
        <p:spPr>
          <a:xfrm>
            <a:off x="1140351" y="1043325"/>
            <a:ext cx="6863297" cy="167216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Note that for tracing precedents of a cell, the cell should have a formula with valid references. Otherwise, you will get an error message.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a cell that does not contain a formula or click in an empty cell.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Precedents in the Formula Auditing group.</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You will get a message.</a:t>
            </a:r>
            <a:endParaRPr b="0" i="0" sz="1400" u="none" cap="none" strike="noStrike">
              <a:solidFill>
                <a:srgbClr val="000000"/>
              </a:solidFill>
              <a:latin typeface="Arial"/>
              <a:ea typeface="Arial"/>
              <a:cs typeface="Arial"/>
              <a:sym typeface="Arial"/>
            </a:endParaRPr>
          </a:p>
        </p:txBody>
      </p:sp>
      <p:pic>
        <p:nvPicPr>
          <p:cNvPr descr="Get Message" id="216" name="Google Shape;216;p6"/>
          <p:cNvPicPr preferRelativeResize="0"/>
          <p:nvPr/>
        </p:nvPicPr>
        <p:blipFill rotWithShape="1">
          <a:blip r:embed="rId3">
            <a:alphaModFix/>
          </a:blip>
          <a:srcRect b="0" l="0" r="0" t="0"/>
          <a:stretch/>
        </p:blipFill>
        <p:spPr>
          <a:xfrm>
            <a:off x="1714499" y="2433637"/>
            <a:ext cx="5715000" cy="207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7"/>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t>Removing Arrows</a:t>
            </a:r>
            <a:endParaRPr sz="2000"/>
          </a:p>
        </p:txBody>
      </p:sp>
      <p:sp>
        <p:nvSpPr>
          <p:cNvPr id="222" name="Google Shape;222;p7"/>
          <p:cNvSpPr/>
          <p:nvPr/>
        </p:nvSpPr>
        <p:spPr>
          <a:xfrm>
            <a:off x="1426041" y="1015172"/>
            <a:ext cx="6291918" cy="58477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Exo 2"/>
                <a:ea typeface="Exo 2"/>
                <a:cs typeface="Exo 2"/>
                <a:sym typeface="Exo 2"/>
              </a:rPr>
              <a:t>Click Remove Arrows in the Formula Auditing group. All the arrows in the worksheet will disappear.</a:t>
            </a:r>
            <a:endParaRPr b="0" i="0" sz="1600" u="none" cap="none" strike="noStrike">
              <a:solidFill>
                <a:schemeClr val="dk1"/>
              </a:solidFill>
              <a:latin typeface="Exo 2"/>
              <a:ea typeface="Exo 2"/>
              <a:cs typeface="Exo 2"/>
              <a:sym typeface="Exo 2"/>
            </a:endParaRPr>
          </a:p>
        </p:txBody>
      </p:sp>
      <p:pic>
        <p:nvPicPr>
          <p:cNvPr descr="Removing Arrows" id="223" name="Google Shape;223;p7"/>
          <p:cNvPicPr preferRelativeResize="0"/>
          <p:nvPr/>
        </p:nvPicPr>
        <p:blipFill rotWithShape="1">
          <a:blip r:embed="rId3">
            <a:alphaModFix/>
          </a:blip>
          <a:srcRect b="0" l="0" r="0" t="0"/>
          <a:stretch/>
        </p:blipFill>
        <p:spPr>
          <a:xfrm>
            <a:off x="1714500" y="1774034"/>
            <a:ext cx="5715000" cy="286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8"/>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t>Tracing Dependents</a:t>
            </a:r>
            <a:endParaRPr sz="2000"/>
          </a:p>
        </p:txBody>
      </p:sp>
      <p:sp>
        <p:nvSpPr>
          <p:cNvPr id="229" name="Google Shape;229;p8"/>
          <p:cNvSpPr/>
          <p:nvPr/>
        </p:nvSpPr>
        <p:spPr>
          <a:xfrm>
            <a:off x="972920" y="971363"/>
            <a:ext cx="7198157" cy="95410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Dependent cells contain formulas that refer to other cells. That means, if the active cell contributes to a formula in another cell, the other cell is a dependent cell on the active cell.</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In the example below, C2 has the formula </a:t>
            </a:r>
            <a:r>
              <a:rPr b="1" i="0" lang="en-US" sz="1400" u="none" cap="none" strike="noStrike">
                <a:solidFill>
                  <a:schemeClr val="dk1"/>
                </a:solidFill>
                <a:latin typeface="Exo 2"/>
                <a:ea typeface="Exo 2"/>
                <a:cs typeface="Exo 2"/>
                <a:sym typeface="Exo 2"/>
              </a:rPr>
              <a:t>=B2*C4</a:t>
            </a:r>
            <a:r>
              <a:rPr b="0" i="0" lang="en-US" sz="1400" u="none" cap="none" strike="noStrike">
                <a:solidFill>
                  <a:schemeClr val="dk1"/>
                </a:solidFill>
                <a:latin typeface="Exo 2"/>
                <a:ea typeface="Exo 2"/>
                <a:cs typeface="Exo 2"/>
                <a:sym typeface="Exo 2"/>
              </a:rPr>
              <a:t>. Therefore, C2 is a dependent cell on the cells B2 and C4</a:t>
            </a:r>
            <a:endParaRPr b="0" i="0" sz="1400" u="none" cap="none" strike="noStrike">
              <a:solidFill>
                <a:srgbClr val="000000"/>
              </a:solidFill>
              <a:latin typeface="Arial"/>
              <a:ea typeface="Arial"/>
              <a:cs typeface="Arial"/>
              <a:sym typeface="Arial"/>
            </a:endParaRPr>
          </a:p>
        </p:txBody>
      </p:sp>
      <p:pic>
        <p:nvPicPr>
          <p:cNvPr descr="Tracing Dependents" id="230" name="Google Shape;230;p8"/>
          <p:cNvPicPr preferRelativeResize="0"/>
          <p:nvPr/>
        </p:nvPicPr>
        <p:blipFill rotWithShape="1">
          <a:blip r:embed="rId3">
            <a:alphaModFix/>
          </a:blip>
          <a:srcRect b="0" l="0" r="0" t="0"/>
          <a:stretch/>
        </p:blipFill>
        <p:spPr>
          <a:xfrm>
            <a:off x="2414585" y="2098843"/>
            <a:ext cx="4314825" cy="223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txBox="1"/>
          <p:nvPr>
            <p:ph type="ctrTitle"/>
          </p:nvPr>
        </p:nvSpPr>
        <p:spPr>
          <a:xfrm>
            <a:off x="1964850" y="260449"/>
            <a:ext cx="5214300" cy="69316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t>Tracing Dependents (Cntd…)</a:t>
            </a:r>
            <a:endParaRPr sz="2000"/>
          </a:p>
        </p:txBody>
      </p:sp>
      <p:sp>
        <p:nvSpPr>
          <p:cNvPr id="236" name="Google Shape;236;p9"/>
          <p:cNvSpPr/>
          <p:nvPr/>
        </p:nvSpPr>
        <p:spPr>
          <a:xfrm>
            <a:off x="2260396" y="879699"/>
            <a:ext cx="4623208" cy="95410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Exo 2"/>
                <a:ea typeface="Exo 2"/>
                <a:cs typeface="Exo 2"/>
                <a:sym typeface="Exo 2"/>
              </a:rPr>
              <a:t>To trace the dependents of the cell B2,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in the cell B2.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the Formulas tab.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Exo 2"/>
                <a:ea typeface="Exo 2"/>
                <a:cs typeface="Exo 2"/>
                <a:sym typeface="Exo 2"/>
              </a:rPr>
              <a:t>Click Trace Dependents in the Formula Auditing group.</a:t>
            </a:r>
            <a:endParaRPr b="0" i="0" sz="1400" u="none" cap="none" strike="noStrike">
              <a:solidFill>
                <a:srgbClr val="000000"/>
              </a:solidFill>
              <a:latin typeface="Arial"/>
              <a:ea typeface="Arial"/>
              <a:cs typeface="Arial"/>
              <a:sym typeface="Arial"/>
            </a:endParaRPr>
          </a:p>
        </p:txBody>
      </p:sp>
      <p:pic>
        <p:nvPicPr>
          <p:cNvPr descr="Trace Dependents in Formula Auditing" id="237" name="Google Shape;237;p9"/>
          <p:cNvPicPr preferRelativeResize="0"/>
          <p:nvPr/>
        </p:nvPicPr>
        <p:blipFill rotWithShape="1">
          <a:blip r:embed="rId3">
            <a:alphaModFix/>
          </a:blip>
          <a:srcRect b="0" l="0" r="0" t="0"/>
          <a:stretch/>
        </p:blipFill>
        <p:spPr>
          <a:xfrm>
            <a:off x="1714500" y="1986653"/>
            <a:ext cx="5715000" cy="2952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XL Blue variant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